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8643c9169f47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49610683c74a20"/>
  </p:sldMasterIdLst>
  <p:sldIdLst>
    <p:sldId xmlns:r="http://schemas.openxmlformats.org/officeDocument/2006/relationships" id="256" r:id="Rd9e1a29891964870"/>
    <p:sldId xmlns:r="http://schemas.openxmlformats.org/officeDocument/2006/relationships" id="257" r:id="R55ea25386af74a8c"/>
    <p:sldId xmlns:r="http://schemas.openxmlformats.org/officeDocument/2006/relationships" id="258" r:id="Rb3105e2ec02f446c"/>
    <p:sldId xmlns:r="http://schemas.openxmlformats.org/officeDocument/2006/relationships" id="259" r:id="R36f65414c8d344fd"/>
    <p:sldId xmlns:r="http://schemas.openxmlformats.org/officeDocument/2006/relationships" id="260" r:id="R17aa525320ed419c"/>
    <p:sldId xmlns:r="http://schemas.openxmlformats.org/officeDocument/2006/relationships" id="261" r:id="R15e942a2285441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49610683c74a20" /><Relationship Type="http://schemas.openxmlformats.org/officeDocument/2006/relationships/slide" Target="/ppt/slides/slide1.xml" Id="Rd9e1a29891964870" /><Relationship Type="http://schemas.openxmlformats.org/officeDocument/2006/relationships/slide" Target="/ppt/slides/slide2.xml" Id="R55ea25386af74a8c" /><Relationship Type="http://schemas.openxmlformats.org/officeDocument/2006/relationships/slide" Target="/ppt/slides/slide3.xml" Id="Rb3105e2ec02f446c" /><Relationship Type="http://schemas.openxmlformats.org/officeDocument/2006/relationships/slide" Target="/ppt/slides/slide4.xml" Id="R36f65414c8d344fd" /><Relationship Type="http://schemas.openxmlformats.org/officeDocument/2006/relationships/slide" Target="/ppt/slides/slide5.xml" Id="R17aa525320ed419c" /><Relationship Type="http://schemas.openxmlformats.org/officeDocument/2006/relationships/slide" Target="/ppt/slides/slide6.xml" Id="R15e942a2285441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141bef8a9940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ef6f7f1c041fa" /><Relationship Type="http://schemas.openxmlformats.org/officeDocument/2006/relationships/theme" Target="/ppt/slideMasters/theme/theme1.xml" Id="Re119c1abd99e41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6ef6f7f1c041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e1bed69214f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cd54be51842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336ca26964d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20ccaf6c64c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741c30a6f44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9436b0a6f41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MYHROS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Myhre Rosvold, Fæsteråsen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5184 Olsvik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923 138 366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