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32df5d49a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07ad1444e4b81"/>
  </p:sldMasterIdLst>
  <p:sldIdLst>
    <p:sldId xmlns:r="http://schemas.openxmlformats.org/officeDocument/2006/relationships" id="256" r:id="R2a3ba1120f694d06"/>
    <p:sldId xmlns:r="http://schemas.openxmlformats.org/officeDocument/2006/relationships" id="257" r:id="R64c8a375d43e4933"/>
    <p:sldId xmlns:r="http://schemas.openxmlformats.org/officeDocument/2006/relationships" id="258" r:id="Rccf24b477ca449d9"/>
    <p:sldId xmlns:r="http://schemas.openxmlformats.org/officeDocument/2006/relationships" id="259" r:id="R98daacfca5e349b9"/>
    <p:sldId xmlns:r="http://schemas.openxmlformats.org/officeDocument/2006/relationships" id="260" r:id="R8120eb73bf0941f4"/>
    <p:sldId xmlns:r="http://schemas.openxmlformats.org/officeDocument/2006/relationships" id="261" r:id="R7dce803d8962491e"/>
    <p:sldId xmlns:r="http://schemas.openxmlformats.org/officeDocument/2006/relationships" id="262" r:id="Ra0a8d317e759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07ad1444e4b81" /><Relationship Type="http://schemas.openxmlformats.org/officeDocument/2006/relationships/slide" Target="/ppt/slides/slide1.xml" Id="R2a3ba1120f694d06" /><Relationship Type="http://schemas.openxmlformats.org/officeDocument/2006/relationships/slide" Target="/ppt/slides/slide2.xml" Id="R64c8a375d43e4933" /><Relationship Type="http://schemas.openxmlformats.org/officeDocument/2006/relationships/slide" Target="/ppt/slides/slide3.xml" Id="Rccf24b477ca449d9" /><Relationship Type="http://schemas.openxmlformats.org/officeDocument/2006/relationships/slide" Target="/ppt/slides/slide4.xml" Id="R98daacfca5e349b9" /><Relationship Type="http://schemas.openxmlformats.org/officeDocument/2006/relationships/slide" Target="/ppt/slides/slide5.xml" Id="R8120eb73bf0941f4" /><Relationship Type="http://schemas.openxmlformats.org/officeDocument/2006/relationships/slide" Target="/ppt/slides/slide6.xml" Id="R7dce803d8962491e" /><Relationship Type="http://schemas.openxmlformats.org/officeDocument/2006/relationships/slide" Target="/ppt/slides/slide7.xml" Id="Ra0a8d317e759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050519a9548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68e0e41024448" /><Relationship Type="http://schemas.openxmlformats.org/officeDocument/2006/relationships/theme" Target="/ppt/slideMasters/theme/theme1.xml" Id="R3a096adf4338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68e0e4102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efdb889c6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6aa6181b9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7978851d5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40eff021b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897f4b81d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eefdd4131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ad596178f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