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59d7cd6a7949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a79af064174ae9"/>
  </p:sldMasterIdLst>
  <p:sldIdLst>
    <p:sldId xmlns:r="http://schemas.openxmlformats.org/officeDocument/2006/relationships" id="256" r:id="R4ce684724b254566"/>
    <p:sldId xmlns:r="http://schemas.openxmlformats.org/officeDocument/2006/relationships" id="257" r:id="Rd9177fbdb50c4c61"/>
    <p:sldId xmlns:r="http://schemas.openxmlformats.org/officeDocument/2006/relationships" id="258" r:id="R9eedcedd29d34d95"/>
    <p:sldId xmlns:r="http://schemas.openxmlformats.org/officeDocument/2006/relationships" id="259" r:id="R8b4f86f416984539"/>
    <p:sldId xmlns:r="http://schemas.openxmlformats.org/officeDocument/2006/relationships" id="260" r:id="R565246d09831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79af064174ae9" /><Relationship Type="http://schemas.openxmlformats.org/officeDocument/2006/relationships/slide" Target="/ppt/slides/slide1.xml" Id="R4ce684724b254566" /><Relationship Type="http://schemas.openxmlformats.org/officeDocument/2006/relationships/slide" Target="/ppt/slides/slide2.xml" Id="Rd9177fbdb50c4c61" /><Relationship Type="http://schemas.openxmlformats.org/officeDocument/2006/relationships/slide" Target="/ppt/slides/slide3.xml" Id="R9eedcedd29d34d95" /><Relationship Type="http://schemas.openxmlformats.org/officeDocument/2006/relationships/slide" Target="/ppt/slides/slide4.xml" Id="R8b4f86f416984539" /><Relationship Type="http://schemas.openxmlformats.org/officeDocument/2006/relationships/slide" Target="/ppt/slides/slide5.xml" Id="R565246d09831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34104ba3c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a5cee4fa94a10" /><Relationship Type="http://schemas.openxmlformats.org/officeDocument/2006/relationships/theme" Target="/ppt/slideMasters/theme/theme1.xml" Id="Rf7a6a1b3f1b04b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a5cee4fa94a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2b1531b4f49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b81a17ea94c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cb22290ea4d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ecbc1d33142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e63f7b2cb48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FONDSFINANS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FONDSFINANS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Fondsfinans Kapitalforvaltning, 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923 102 728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UTBYTTE</a:t>
            </a:r>
          </a:p>
        </p:txBody>
      </p:sp>
    </p:spTree>
  </p:cSld>
  <p:clrMapOvr>
    <a:masterClrMapping xmlns:a="http://schemas.openxmlformats.org/drawingml/2006/main"/>
  </p:clrMapOvr>
</p:sld>
</file>