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13d51f18d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5593b976de4b2d"/>
  </p:sldMasterIdLst>
  <p:sldIdLst>
    <p:sldId xmlns:r="http://schemas.openxmlformats.org/officeDocument/2006/relationships" id="256" r:id="R59a92b770fd64901"/>
    <p:sldId xmlns:r="http://schemas.openxmlformats.org/officeDocument/2006/relationships" id="257" r:id="R6378145462404b28"/>
    <p:sldId xmlns:r="http://schemas.openxmlformats.org/officeDocument/2006/relationships" id="258" r:id="R6adf0d3c428446d7"/>
    <p:sldId xmlns:r="http://schemas.openxmlformats.org/officeDocument/2006/relationships" id="259" r:id="R6bc6d42d8ecf492a"/>
    <p:sldId xmlns:r="http://schemas.openxmlformats.org/officeDocument/2006/relationships" id="260" r:id="Re8822784b5cb4bb3"/>
    <p:sldId xmlns:r="http://schemas.openxmlformats.org/officeDocument/2006/relationships" id="261" r:id="R0831048269b047bb"/>
    <p:sldId xmlns:r="http://schemas.openxmlformats.org/officeDocument/2006/relationships" id="262" r:id="R7b5cf2ee5602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593b976de4b2d" /><Relationship Type="http://schemas.openxmlformats.org/officeDocument/2006/relationships/slide" Target="/ppt/slides/slide1.xml" Id="R59a92b770fd64901" /><Relationship Type="http://schemas.openxmlformats.org/officeDocument/2006/relationships/slide" Target="/ppt/slides/slide2.xml" Id="R6378145462404b28" /><Relationship Type="http://schemas.openxmlformats.org/officeDocument/2006/relationships/slide" Target="/ppt/slides/slide3.xml" Id="R6adf0d3c428446d7" /><Relationship Type="http://schemas.openxmlformats.org/officeDocument/2006/relationships/slide" Target="/ppt/slides/slide4.xml" Id="R6bc6d42d8ecf492a" /><Relationship Type="http://schemas.openxmlformats.org/officeDocument/2006/relationships/slide" Target="/ppt/slides/slide5.xml" Id="Re8822784b5cb4bb3" /><Relationship Type="http://schemas.openxmlformats.org/officeDocument/2006/relationships/slide" Target="/ppt/slides/slide6.xml" Id="R0831048269b047bb" /><Relationship Type="http://schemas.openxmlformats.org/officeDocument/2006/relationships/slide" Target="/ppt/slides/slide7.xml" Id="R7b5cf2ee5602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772422c04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5e38f0594abb" /><Relationship Type="http://schemas.openxmlformats.org/officeDocument/2006/relationships/theme" Target="/ppt/slideMasters/theme/theme1.xml" Id="Re61b0fe0eb3c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c5e38f059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31e67ca47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997ea4221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82a1fcfc6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ba7b0dc65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332b77923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0ad42800243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616a885d74c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MRO INVEST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2 260 404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2 645 889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3 345 889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RØGELSTAD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Tangarvegen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923 099 352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MRO INVEST AS</a:t>
            </a:r>
          </a:p>
        </p:txBody>
      </p:sp>
    </p:spTree>
  </p:cSld>
  <p:clrMapOvr>
    <a:masterClrMapping xmlns:a="http://schemas.openxmlformats.org/drawingml/2006/main"/>
  </p:clrMapOvr>
</p:sld>
</file>