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7701c595e54e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03fbfedeb04231"/>
  </p:sldMasterIdLst>
  <p:sldIdLst>
    <p:sldId xmlns:r="http://schemas.openxmlformats.org/officeDocument/2006/relationships" id="256" r:id="Rdb09e4e9ee624c81"/>
    <p:sldId xmlns:r="http://schemas.openxmlformats.org/officeDocument/2006/relationships" id="257" r:id="R6f9c96f68445435d"/>
    <p:sldId xmlns:r="http://schemas.openxmlformats.org/officeDocument/2006/relationships" id="258" r:id="R42e091f78e7a41b5"/>
    <p:sldId xmlns:r="http://schemas.openxmlformats.org/officeDocument/2006/relationships" id="259" r:id="R00bb89c15a4e450d"/>
    <p:sldId xmlns:r="http://schemas.openxmlformats.org/officeDocument/2006/relationships" id="260" r:id="R9e475bae8d8a41a5"/>
    <p:sldId xmlns:r="http://schemas.openxmlformats.org/officeDocument/2006/relationships" id="261" r:id="Rf5a624dc9d08454f"/>
    <p:sldId xmlns:r="http://schemas.openxmlformats.org/officeDocument/2006/relationships" id="262" r:id="Ra2484d2e6b874a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03fbfedeb04231" /><Relationship Type="http://schemas.openxmlformats.org/officeDocument/2006/relationships/slide" Target="/ppt/slides/slide1.xml" Id="Rdb09e4e9ee624c81" /><Relationship Type="http://schemas.openxmlformats.org/officeDocument/2006/relationships/slide" Target="/ppt/slides/slide2.xml" Id="R6f9c96f68445435d" /><Relationship Type="http://schemas.openxmlformats.org/officeDocument/2006/relationships/slide" Target="/ppt/slides/slide3.xml" Id="R42e091f78e7a41b5" /><Relationship Type="http://schemas.openxmlformats.org/officeDocument/2006/relationships/slide" Target="/ppt/slides/slide4.xml" Id="R00bb89c15a4e450d" /><Relationship Type="http://schemas.openxmlformats.org/officeDocument/2006/relationships/slide" Target="/ppt/slides/slide5.xml" Id="R9e475bae8d8a41a5" /><Relationship Type="http://schemas.openxmlformats.org/officeDocument/2006/relationships/slide" Target="/ppt/slides/slide6.xml" Id="Rf5a624dc9d08454f" /><Relationship Type="http://schemas.openxmlformats.org/officeDocument/2006/relationships/slide" Target="/ppt/slides/slide7.xml" Id="Ra2484d2e6b874a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b5900492ae45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fd284ba374e19" /><Relationship Type="http://schemas.openxmlformats.org/officeDocument/2006/relationships/theme" Target="/ppt/slideMasters/theme/theme1.xml" Id="R2780a0e04b2745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6fd284ba374e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2b5bfd8a54b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a892f17884e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baef0e01441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6bd40a7ec843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3165f34234c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ceffff9d448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ebdcadd454c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GEIR GUSTAVSEN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GUSTAVSEN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−92 968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1 372 082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7 756 342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7 782 208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GUSTAVSEN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Lofthusveien 33B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923 096 337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GUSTAVSEN INVEST AS</a:t>
            </a:r>
          </a:p>
        </p:txBody>
      </p:sp>
    </p:spTree>
  </p:cSld>
  <p:clrMapOvr>
    <a:masterClrMapping xmlns:a="http://schemas.openxmlformats.org/drawingml/2006/main"/>
  </p:clrMapOvr>
</p:sld>
</file>