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df1728b60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d88ad1f0f405f"/>
  </p:sldMasterIdLst>
  <p:sldIdLst>
    <p:sldId xmlns:r="http://schemas.openxmlformats.org/officeDocument/2006/relationships" id="256" r:id="R190c258caa0f4599"/>
    <p:sldId xmlns:r="http://schemas.openxmlformats.org/officeDocument/2006/relationships" id="257" r:id="R2b483140e27e43bb"/>
    <p:sldId xmlns:r="http://schemas.openxmlformats.org/officeDocument/2006/relationships" id="258" r:id="R4c155fa1f073499e"/>
    <p:sldId xmlns:r="http://schemas.openxmlformats.org/officeDocument/2006/relationships" id="259" r:id="R69f12367712d4a0b"/>
    <p:sldId xmlns:r="http://schemas.openxmlformats.org/officeDocument/2006/relationships" id="260" r:id="R90dd8ce0bb1e4e7f"/>
    <p:sldId xmlns:r="http://schemas.openxmlformats.org/officeDocument/2006/relationships" id="261" r:id="Rb53cfa47afb743d0"/>
    <p:sldId xmlns:r="http://schemas.openxmlformats.org/officeDocument/2006/relationships" id="262" r:id="Rfca480b3519544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d88ad1f0f405f" /><Relationship Type="http://schemas.openxmlformats.org/officeDocument/2006/relationships/slide" Target="/ppt/slides/slide1.xml" Id="R190c258caa0f4599" /><Relationship Type="http://schemas.openxmlformats.org/officeDocument/2006/relationships/slide" Target="/ppt/slides/slide2.xml" Id="R2b483140e27e43bb" /><Relationship Type="http://schemas.openxmlformats.org/officeDocument/2006/relationships/slide" Target="/ppt/slides/slide3.xml" Id="R4c155fa1f073499e" /><Relationship Type="http://schemas.openxmlformats.org/officeDocument/2006/relationships/slide" Target="/ppt/slides/slide4.xml" Id="R69f12367712d4a0b" /><Relationship Type="http://schemas.openxmlformats.org/officeDocument/2006/relationships/slide" Target="/ppt/slides/slide5.xml" Id="R90dd8ce0bb1e4e7f" /><Relationship Type="http://schemas.openxmlformats.org/officeDocument/2006/relationships/slide" Target="/ppt/slides/slide6.xml" Id="Rb53cfa47afb743d0" /><Relationship Type="http://schemas.openxmlformats.org/officeDocument/2006/relationships/slide" Target="/ppt/slides/slide7.xml" Id="Rfca480b3519544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a700061b44e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57e51ae9d436a" /><Relationship Type="http://schemas.openxmlformats.org/officeDocument/2006/relationships/theme" Target="/ppt/slideMasters/theme/theme1.xml" Id="R7fe3724d9da648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57e51ae9d43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ec27be5dc4b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d21b99f946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a35348c1d46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c25eff646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73bfbee5142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a9437b2c4c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fd5b3487e40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113 599 239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−7 056 300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130 417 917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172 798 008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663 164 729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STAALE OTTO DYB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MORTEN AARSETH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 II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FLEM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STIG FLEM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DYBDE AS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Jussmarka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923 095 489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