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09b455305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69947c53c4ff9"/>
  </p:sldMasterIdLst>
  <p:sldIdLst>
    <p:sldId xmlns:r="http://schemas.openxmlformats.org/officeDocument/2006/relationships" id="256" r:id="R55eefa83c1924e53"/>
    <p:sldId xmlns:r="http://schemas.openxmlformats.org/officeDocument/2006/relationships" id="257" r:id="R57715a5e9d014eed"/>
    <p:sldId xmlns:r="http://schemas.openxmlformats.org/officeDocument/2006/relationships" id="258" r:id="R6fe11f3e268945f0"/>
    <p:sldId xmlns:r="http://schemas.openxmlformats.org/officeDocument/2006/relationships" id="259" r:id="Rb7d968e5cf104286"/>
    <p:sldId xmlns:r="http://schemas.openxmlformats.org/officeDocument/2006/relationships" id="260" r:id="R580df01415af4d22"/>
    <p:sldId xmlns:r="http://schemas.openxmlformats.org/officeDocument/2006/relationships" id="261" r:id="Raf117e91aa274901"/>
    <p:sldId xmlns:r="http://schemas.openxmlformats.org/officeDocument/2006/relationships" id="262" r:id="Rf4fd0dc96357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69947c53c4ff9" /><Relationship Type="http://schemas.openxmlformats.org/officeDocument/2006/relationships/slide" Target="/ppt/slides/slide1.xml" Id="R55eefa83c1924e53" /><Relationship Type="http://schemas.openxmlformats.org/officeDocument/2006/relationships/slide" Target="/ppt/slides/slide2.xml" Id="R57715a5e9d014eed" /><Relationship Type="http://schemas.openxmlformats.org/officeDocument/2006/relationships/slide" Target="/ppt/slides/slide3.xml" Id="R6fe11f3e268945f0" /><Relationship Type="http://schemas.openxmlformats.org/officeDocument/2006/relationships/slide" Target="/ppt/slides/slide4.xml" Id="Rb7d968e5cf104286" /><Relationship Type="http://schemas.openxmlformats.org/officeDocument/2006/relationships/slide" Target="/ppt/slides/slide5.xml" Id="R580df01415af4d22" /><Relationship Type="http://schemas.openxmlformats.org/officeDocument/2006/relationships/slide" Target="/ppt/slides/slide6.xml" Id="Raf117e91aa274901" /><Relationship Type="http://schemas.openxmlformats.org/officeDocument/2006/relationships/slide" Target="/ppt/slides/slide7.xml" Id="Rf4fd0dc96357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9441f2a93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0dddcc11f483e" /><Relationship Type="http://schemas.openxmlformats.org/officeDocument/2006/relationships/theme" Target="/ppt/slideMasters/theme/theme1.xml" Id="Rafdcc925f9bd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0dddcc11f48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485118d40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eb25da643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ca351d25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34ddca3f8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ebac4a2fc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cee9d49a41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8f6cd0764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