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804ff91d3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c924667f247d9"/>
  </p:sldMasterIdLst>
  <p:sldIdLst>
    <p:sldId xmlns:r="http://schemas.openxmlformats.org/officeDocument/2006/relationships" id="256" r:id="Rc5355eb516e540cc"/>
    <p:sldId xmlns:r="http://schemas.openxmlformats.org/officeDocument/2006/relationships" id="257" r:id="R4dd3fc2fdc424608"/>
    <p:sldId xmlns:r="http://schemas.openxmlformats.org/officeDocument/2006/relationships" id="258" r:id="R56cea521bed741a2"/>
    <p:sldId xmlns:r="http://schemas.openxmlformats.org/officeDocument/2006/relationships" id="259" r:id="Rcc5950c015b94c96"/>
    <p:sldId xmlns:r="http://schemas.openxmlformats.org/officeDocument/2006/relationships" id="260" r:id="R18758230d14e4402"/>
    <p:sldId xmlns:r="http://schemas.openxmlformats.org/officeDocument/2006/relationships" id="261" r:id="Rd765c7517734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c924667f247d9" /><Relationship Type="http://schemas.openxmlformats.org/officeDocument/2006/relationships/slide" Target="/ppt/slides/slide1.xml" Id="Rc5355eb516e540cc" /><Relationship Type="http://schemas.openxmlformats.org/officeDocument/2006/relationships/slide" Target="/ppt/slides/slide2.xml" Id="R4dd3fc2fdc424608" /><Relationship Type="http://schemas.openxmlformats.org/officeDocument/2006/relationships/slide" Target="/ppt/slides/slide3.xml" Id="R56cea521bed741a2" /><Relationship Type="http://schemas.openxmlformats.org/officeDocument/2006/relationships/slide" Target="/ppt/slides/slide4.xml" Id="Rcc5950c015b94c96" /><Relationship Type="http://schemas.openxmlformats.org/officeDocument/2006/relationships/slide" Target="/ppt/slides/slide5.xml" Id="R18758230d14e4402" /><Relationship Type="http://schemas.openxmlformats.org/officeDocument/2006/relationships/slide" Target="/ppt/slides/slide6.xml" Id="Rd765c7517734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870918c6e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941d18b74797" /><Relationship Type="http://schemas.openxmlformats.org/officeDocument/2006/relationships/theme" Target="/ppt/slideMasters/theme/theme1.xml" Id="Rf84ebd87b006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d941d18b7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4747886f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a0821658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d5be41d13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96f73a79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7948b819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fc9a2475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