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733cd4c7b9a40a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12d5920a6141df"/>
  </p:sldMasterIdLst>
  <p:sldIdLst>
    <p:sldId xmlns:r="http://schemas.openxmlformats.org/officeDocument/2006/relationships" id="256" r:id="R722a8d942c674dcf"/>
    <p:sldId xmlns:r="http://schemas.openxmlformats.org/officeDocument/2006/relationships" id="257" r:id="R932f89db420d462c"/>
    <p:sldId xmlns:r="http://schemas.openxmlformats.org/officeDocument/2006/relationships" id="258" r:id="R55b93f8b5d704900"/>
    <p:sldId xmlns:r="http://schemas.openxmlformats.org/officeDocument/2006/relationships" id="259" r:id="R4f65d9104d3843cd"/>
    <p:sldId xmlns:r="http://schemas.openxmlformats.org/officeDocument/2006/relationships" id="260" r:id="R9a7300c92723491e"/>
    <p:sldId xmlns:r="http://schemas.openxmlformats.org/officeDocument/2006/relationships" id="261" r:id="Re39f18c70d0c465e"/>
    <p:sldId xmlns:r="http://schemas.openxmlformats.org/officeDocument/2006/relationships" id="262" r:id="R3dbf76888ac24f4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12d5920a6141df" /><Relationship Type="http://schemas.openxmlformats.org/officeDocument/2006/relationships/slide" Target="/ppt/slides/slide1.xml" Id="R722a8d942c674dcf" /><Relationship Type="http://schemas.openxmlformats.org/officeDocument/2006/relationships/slide" Target="/ppt/slides/slide2.xml" Id="R932f89db420d462c" /><Relationship Type="http://schemas.openxmlformats.org/officeDocument/2006/relationships/slide" Target="/ppt/slides/slide3.xml" Id="R55b93f8b5d704900" /><Relationship Type="http://schemas.openxmlformats.org/officeDocument/2006/relationships/slide" Target="/ppt/slides/slide4.xml" Id="R4f65d9104d3843cd" /><Relationship Type="http://schemas.openxmlformats.org/officeDocument/2006/relationships/slide" Target="/ppt/slides/slide5.xml" Id="R9a7300c92723491e" /><Relationship Type="http://schemas.openxmlformats.org/officeDocument/2006/relationships/slide" Target="/ppt/slides/slide6.xml" Id="Re39f18c70d0c465e" /><Relationship Type="http://schemas.openxmlformats.org/officeDocument/2006/relationships/slide" Target="/ppt/slides/slide7.xml" Id="R3dbf76888ac24f4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4a4874cc83449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7d357295ab4d14" /><Relationship Type="http://schemas.openxmlformats.org/officeDocument/2006/relationships/theme" Target="/ppt/slideMasters/theme/theme1.xml" Id="R16588b028e554a1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07d357295ab4d1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394bbd0f1f45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2a2da8f1ec414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8b1f1ce5084fa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0091acecdb40e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7ef910c6b4482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8266e27d48461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2974b6d07b465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ROBEKK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ROBEKK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ROBEKK AS ble etablert [år] og holder til i Averøy.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ROBEKK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ROBEKK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ROBEKK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−253 392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62 052 615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90 699 765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94 050 702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ROBEKK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PER-MAGNUS RØEGGEN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ROBEKK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Reksundveien 107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6533 Averøy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922 997 136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ROBEKK AS</a:t>
            </a:r>
          </a:p>
        </p:txBody>
      </p:sp>
    </p:spTree>
  </p:cSld>
  <p:clrMapOvr>
    <a:masterClrMapping xmlns:a="http://schemas.openxmlformats.org/drawingml/2006/main"/>
  </p:clrMapOvr>
</p:sld>
</file>