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7604585999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3af32b15d84769"/>
  </p:sldMasterIdLst>
  <p:sldIdLst>
    <p:sldId xmlns:r="http://schemas.openxmlformats.org/officeDocument/2006/relationships" id="256" r:id="Re93e0040800e43ed"/>
    <p:sldId xmlns:r="http://schemas.openxmlformats.org/officeDocument/2006/relationships" id="257" r:id="R123ee09625f24eb8"/>
    <p:sldId xmlns:r="http://schemas.openxmlformats.org/officeDocument/2006/relationships" id="258" r:id="R340b6083e30e4cc2"/>
    <p:sldId xmlns:r="http://schemas.openxmlformats.org/officeDocument/2006/relationships" id="259" r:id="R88f3b2bdb3ed4be5"/>
    <p:sldId xmlns:r="http://schemas.openxmlformats.org/officeDocument/2006/relationships" id="260" r:id="Rd19617dcf4da4b94"/>
    <p:sldId xmlns:r="http://schemas.openxmlformats.org/officeDocument/2006/relationships" id="261" r:id="R715df409da3c4c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af32b15d84769" /><Relationship Type="http://schemas.openxmlformats.org/officeDocument/2006/relationships/slide" Target="/ppt/slides/slide1.xml" Id="Re93e0040800e43ed" /><Relationship Type="http://schemas.openxmlformats.org/officeDocument/2006/relationships/slide" Target="/ppt/slides/slide2.xml" Id="R123ee09625f24eb8" /><Relationship Type="http://schemas.openxmlformats.org/officeDocument/2006/relationships/slide" Target="/ppt/slides/slide3.xml" Id="R340b6083e30e4cc2" /><Relationship Type="http://schemas.openxmlformats.org/officeDocument/2006/relationships/slide" Target="/ppt/slides/slide4.xml" Id="R88f3b2bdb3ed4be5" /><Relationship Type="http://schemas.openxmlformats.org/officeDocument/2006/relationships/slide" Target="/ppt/slides/slide5.xml" Id="Rd19617dcf4da4b94" /><Relationship Type="http://schemas.openxmlformats.org/officeDocument/2006/relationships/slide" Target="/ppt/slides/slide6.xml" Id="R715df409da3c4c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589f97d10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ecb85cd4e420d" /><Relationship Type="http://schemas.openxmlformats.org/officeDocument/2006/relationships/theme" Target="/ppt/slideMasters/theme/theme1.xml" Id="R7503603aaec7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eecb85cd4e42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b41027e0e4f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532b8fdda4f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112324c9f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fa2ed74a3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112c5970c4e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6781902444c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Reksundveien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6533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922 997 136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