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72a64149c74a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dd2c835934441c"/>
  </p:sldMasterIdLst>
  <p:sldIdLst>
    <p:sldId xmlns:r="http://schemas.openxmlformats.org/officeDocument/2006/relationships" id="256" r:id="R60f6deab359640bf"/>
    <p:sldId xmlns:r="http://schemas.openxmlformats.org/officeDocument/2006/relationships" id="257" r:id="Rc92257dc45174a5f"/>
    <p:sldId xmlns:r="http://schemas.openxmlformats.org/officeDocument/2006/relationships" id="258" r:id="Rd1cbb1a6d7214d8d"/>
    <p:sldId xmlns:r="http://schemas.openxmlformats.org/officeDocument/2006/relationships" id="259" r:id="R9799a565b7fe4a78"/>
    <p:sldId xmlns:r="http://schemas.openxmlformats.org/officeDocument/2006/relationships" id="260" r:id="R81f2d3ee0a0c4d5f"/>
    <p:sldId xmlns:r="http://schemas.openxmlformats.org/officeDocument/2006/relationships" id="261" r:id="R08792c86459540e1"/>
    <p:sldId xmlns:r="http://schemas.openxmlformats.org/officeDocument/2006/relationships" id="262" r:id="R68dff0fc0ac048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dd2c835934441c" /><Relationship Type="http://schemas.openxmlformats.org/officeDocument/2006/relationships/slide" Target="/ppt/slides/slide1.xml" Id="R60f6deab359640bf" /><Relationship Type="http://schemas.openxmlformats.org/officeDocument/2006/relationships/slide" Target="/ppt/slides/slide2.xml" Id="Rc92257dc45174a5f" /><Relationship Type="http://schemas.openxmlformats.org/officeDocument/2006/relationships/slide" Target="/ppt/slides/slide3.xml" Id="Rd1cbb1a6d7214d8d" /><Relationship Type="http://schemas.openxmlformats.org/officeDocument/2006/relationships/slide" Target="/ppt/slides/slide4.xml" Id="R9799a565b7fe4a78" /><Relationship Type="http://schemas.openxmlformats.org/officeDocument/2006/relationships/slide" Target="/ppt/slides/slide5.xml" Id="R81f2d3ee0a0c4d5f" /><Relationship Type="http://schemas.openxmlformats.org/officeDocument/2006/relationships/slide" Target="/ppt/slides/slide6.xml" Id="R08792c86459540e1" /><Relationship Type="http://schemas.openxmlformats.org/officeDocument/2006/relationships/slide" Target="/ppt/slides/slide7.xml" Id="R68dff0fc0ac048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5d33f075fa4f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037dccea94192" /><Relationship Type="http://schemas.openxmlformats.org/officeDocument/2006/relationships/theme" Target="/ppt/slideMasters/theme/theme1.xml" Id="R5f4abd80094f4c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4037dccea941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aa0f42ee748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b972b660b4f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c69f2806642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d0acc8a4548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685efe55240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1289c0ff241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f33b6f8eb4d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FLAATT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FLAATT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223 261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3 013 445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4 092 196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FLAA THOMAS ALMENNING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Flaa, Langetjønnveien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922 987 270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