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2fcef117c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07e179b7814235"/>
  </p:sldMasterIdLst>
  <p:sldIdLst>
    <p:sldId xmlns:r="http://schemas.openxmlformats.org/officeDocument/2006/relationships" id="256" r:id="R0ff8aff015934ee9"/>
    <p:sldId xmlns:r="http://schemas.openxmlformats.org/officeDocument/2006/relationships" id="257" r:id="Re96768304fe04553"/>
    <p:sldId xmlns:r="http://schemas.openxmlformats.org/officeDocument/2006/relationships" id="258" r:id="R73ce011510e64c3f"/>
    <p:sldId xmlns:r="http://schemas.openxmlformats.org/officeDocument/2006/relationships" id="259" r:id="R0374dd683a244d65"/>
    <p:sldId xmlns:r="http://schemas.openxmlformats.org/officeDocument/2006/relationships" id="260" r:id="R29fdc2e25e934897"/>
    <p:sldId xmlns:r="http://schemas.openxmlformats.org/officeDocument/2006/relationships" id="261" r:id="R78bf502d993b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7e179b7814235" /><Relationship Type="http://schemas.openxmlformats.org/officeDocument/2006/relationships/slide" Target="/ppt/slides/slide1.xml" Id="R0ff8aff015934ee9" /><Relationship Type="http://schemas.openxmlformats.org/officeDocument/2006/relationships/slide" Target="/ppt/slides/slide2.xml" Id="Re96768304fe04553" /><Relationship Type="http://schemas.openxmlformats.org/officeDocument/2006/relationships/slide" Target="/ppt/slides/slide3.xml" Id="R73ce011510e64c3f" /><Relationship Type="http://schemas.openxmlformats.org/officeDocument/2006/relationships/slide" Target="/ppt/slides/slide4.xml" Id="R0374dd683a244d65" /><Relationship Type="http://schemas.openxmlformats.org/officeDocument/2006/relationships/slide" Target="/ppt/slides/slide5.xml" Id="R29fdc2e25e934897" /><Relationship Type="http://schemas.openxmlformats.org/officeDocument/2006/relationships/slide" Target="/ppt/slides/slide6.xml" Id="R78bf502d993b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d07e4882a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edf070d5b44fa" /><Relationship Type="http://schemas.openxmlformats.org/officeDocument/2006/relationships/theme" Target="/ppt/slideMasters/theme/theme1.xml" Id="Re4ea6f97cac2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edf070d5b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28507a406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c06c56fd3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9d634c4f6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b86a9547f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8be1a6395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feae2468d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Flaa, Langetjønnveien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