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2f4fc59f54f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9dadc3a0349bc"/>
  </p:sldMasterIdLst>
  <p:sldIdLst>
    <p:sldId xmlns:r="http://schemas.openxmlformats.org/officeDocument/2006/relationships" id="256" r:id="Rc7bba29fb64341f9"/>
    <p:sldId xmlns:r="http://schemas.openxmlformats.org/officeDocument/2006/relationships" id="257" r:id="R6db6266a86f54fa0"/>
    <p:sldId xmlns:r="http://schemas.openxmlformats.org/officeDocument/2006/relationships" id="258" r:id="Rfdd1dd108dc14743"/>
    <p:sldId xmlns:r="http://schemas.openxmlformats.org/officeDocument/2006/relationships" id="259" r:id="R232793b9d31c4b60"/>
    <p:sldId xmlns:r="http://schemas.openxmlformats.org/officeDocument/2006/relationships" id="260" r:id="Rb1b6a8c2d7f24865"/>
    <p:sldId xmlns:r="http://schemas.openxmlformats.org/officeDocument/2006/relationships" id="261" r:id="R9d53634ac4e9476e"/>
    <p:sldId xmlns:r="http://schemas.openxmlformats.org/officeDocument/2006/relationships" id="262" r:id="R5f497cf6ea08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9dadc3a0349bc" /><Relationship Type="http://schemas.openxmlformats.org/officeDocument/2006/relationships/slide" Target="/ppt/slides/slide1.xml" Id="Rc7bba29fb64341f9" /><Relationship Type="http://schemas.openxmlformats.org/officeDocument/2006/relationships/slide" Target="/ppt/slides/slide2.xml" Id="R6db6266a86f54fa0" /><Relationship Type="http://schemas.openxmlformats.org/officeDocument/2006/relationships/slide" Target="/ppt/slides/slide3.xml" Id="Rfdd1dd108dc14743" /><Relationship Type="http://schemas.openxmlformats.org/officeDocument/2006/relationships/slide" Target="/ppt/slides/slide4.xml" Id="R232793b9d31c4b60" /><Relationship Type="http://schemas.openxmlformats.org/officeDocument/2006/relationships/slide" Target="/ppt/slides/slide5.xml" Id="Rb1b6a8c2d7f24865" /><Relationship Type="http://schemas.openxmlformats.org/officeDocument/2006/relationships/slide" Target="/ppt/slides/slide6.xml" Id="R9d53634ac4e9476e" /><Relationship Type="http://schemas.openxmlformats.org/officeDocument/2006/relationships/slide" Target="/ppt/slides/slide7.xml" Id="R5f497cf6ea08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2a8de89e7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9eba001904c45" /><Relationship Type="http://schemas.openxmlformats.org/officeDocument/2006/relationships/theme" Target="/ppt/slideMasters/theme/theme1.xml" Id="R30b087348cc045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d9eba00190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282617e424e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be515a59947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667f6c5e3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7caf519e749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a06f5d4bb4d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f4f99e6e0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329f0ea4f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M.I.M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M.I.M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M.I.M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M.I.M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M.I.M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M.I.M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5 966 781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21 287 151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21 648 668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M.I.M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ISABELL MOSSENG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M.I.M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Lofoten Sjøprodukter AS, Mortsundveien 379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922 975 302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M.I.M AS</a:t>
            </a:r>
          </a:p>
        </p:txBody>
      </p:sp>
    </p:spTree>
  </p:cSld>
  <p:clrMapOvr>
    <a:masterClrMapping xmlns:a="http://schemas.openxmlformats.org/drawingml/2006/main"/>
  </p:clrMapOvr>
</p:sld>
</file>