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2dcbf20add449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1f77b216e04a19"/>
  </p:sldMasterIdLst>
  <p:sldIdLst>
    <p:sldId xmlns:r="http://schemas.openxmlformats.org/officeDocument/2006/relationships" id="256" r:id="R242166a4b5ab4adf"/>
    <p:sldId xmlns:r="http://schemas.openxmlformats.org/officeDocument/2006/relationships" id="257" r:id="R4051ab7ab1bc4ac9"/>
    <p:sldId xmlns:r="http://schemas.openxmlformats.org/officeDocument/2006/relationships" id="258" r:id="R8dd42936c6b74b74"/>
    <p:sldId xmlns:r="http://schemas.openxmlformats.org/officeDocument/2006/relationships" id="259" r:id="Ra54b237e1da442f0"/>
    <p:sldId xmlns:r="http://schemas.openxmlformats.org/officeDocument/2006/relationships" id="260" r:id="Re04a96ef4bbc4cb4"/>
    <p:sldId xmlns:r="http://schemas.openxmlformats.org/officeDocument/2006/relationships" id="261" r:id="R9761d049b7164459"/>
    <p:sldId xmlns:r="http://schemas.openxmlformats.org/officeDocument/2006/relationships" id="262" r:id="Ra8ac94c21a79467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1f77b216e04a19" /><Relationship Type="http://schemas.openxmlformats.org/officeDocument/2006/relationships/slide" Target="/ppt/slides/slide1.xml" Id="R242166a4b5ab4adf" /><Relationship Type="http://schemas.openxmlformats.org/officeDocument/2006/relationships/slide" Target="/ppt/slides/slide2.xml" Id="R4051ab7ab1bc4ac9" /><Relationship Type="http://schemas.openxmlformats.org/officeDocument/2006/relationships/slide" Target="/ppt/slides/slide3.xml" Id="R8dd42936c6b74b74" /><Relationship Type="http://schemas.openxmlformats.org/officeDocument/2006/relationships/slide" Target="/ppt/slides/slide4.xml" Id="Ra54b237e1da442f0" /><Relationship Type="http://schemas.openxmlformats.org/officeDocument/2006/relationships/slide" Target="/ppt/slides/slide5.xml" Id="Re04a96ef4bbc4cb4" /><Relationship Type="http://schemas.openxmlformats.org/officeDocument/2006/relationships/slide" Target="/ppt/slides/slide6.xml" Id="R9761d049b7164459" /><Relationship Type="http://schemas.openxmlformats.org/officeDocument/2006/relationships/slide" Target="/ppt/slides/slide7.xml" Id="Ra8ac94c21a79467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29c1894aa441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3c0bacda3041bc" /><Relationship Type="http://schemas.openxmlformats.org/officeDocument/2006/relationships/theme" Target="/ppt/slideMasters/theme/theme1.xml" Id="Ra22b9631315543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3c0bacda3041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12aca09e3f4d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6d87a1a5a47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43f7d85934a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e62370a0e943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2749782c294fd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d3246bf6e94a3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061b567fa24e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K.A.R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K.A.R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K.A.R INVEST AS ble etablert [år] og holder til i Leknes.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K.A.R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K.A.R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K.A.R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5 894 434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24 256 728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25 306 811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K.A.R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MOSSENG KATHARINA DIANA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K.A.R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Lofoten Sjøprodukter AS, Mortsundveien 379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8370 Leknes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922 975 280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K.A.R INVEST AS</a:t>
            </a:r>
          </a:p>
        </p:txBody>
      </p:sp>
    </p:spTree>
  </p:cSld>
  <p:clrMapOvr>
    <a:masterClrMapping xmlns:a="http://schemas.openxmlformats.org/drawingml/2006/main"/>
  </p:clrMapOvr>
</p:sld>
</file>