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401c15f2e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6fe0ca53c4ff0"/>
  </p:sldMasterIdLst>
  <p:sldIdLst>
    <p:sldId xmlns:r="http://schemas.openxmlformats.org/officeDocument/2006/relationships" id="256" r:id="R66250a5836eb4765"/>
    <p:sldId xmlns:r="http://schemas.openxmlformats.org/officeDocument/2006/relationships" id="257" r:id="Rb199d888738f41bd"/>
    <p:sldId xmlns:r="http://schemas.openxmlformats.org/officeDocument/2006/relationships" id="258" r:id="R95c10a58fecc4682"/>
    <p:sldId xmlns:r="http://schemas.openxmlformats.org/officeDocument/2006/relationships" id="259" r:id="Rf227ed02811546ff"/>
    <p:sldId xmlns:r="http://schemas.openxmlformats.org/officeDocument/2006/relationships" id="260" r:id="R1ff2c21933b8414a"/>
    <p:sldId xmlns:r="http://schemas.openxmlformats.org/officeDocument/2006/relationships" id="261" r:id="R114faee0fa7d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6fe0ca53c4ff0" /><Relationship Type="http://schemas.openxmlformats.org/officeDocument/2006/relationships/slide" Target="/ppt/slides/slide1.xml" Id="R66250a5836eb4765" /><Relationship Type="http://schemas.openxmlformats.org/officeDocument/2006/relationships/slide" Target="/ppt/slides/slide2.xml" Id="Rb199d888738f41bd" /><Relationship Type="http://schemas.openxmlformats.org/officeDocument/2006/relationships/slide" Target="/ppt/slides/slide3.xml" Id="R95c10a58fecc4682" /><Relationship Type="http://schemas.openxmlformats.org/officeDocument/2006/relationships/slide" Target="/ppt/slides/slide4.xml" Id="Rf227ed02811546ff" /><Relationship Type="http://schemas.openxmlformats.org/officeDocument/2006/relationships/slide" Target="/ppt/slides/slide5.xml" Id="R1ff2c21933b8414a" /><Relationship Type="http://schemas.openxmlformats.org/officeDocument/2006/relationships/slide" Target="/ppt/slides/slide6.xml" Id="R114faee0fa7d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70b635068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ecaa575af4a52" /><Relationship Type="http://schemas.openxmlformats.org/officeDocument/2006/relationships/theme" Target="/ppt/slideMasters/theme/theme1.xml" Id="Rfbbb5e2c7f7f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ecaa575af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f3224333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139d0114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ba9e3733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8a815893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e69443884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e0d8b3d7f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