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a636c2c46e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c213b8cc64692"/>
  </p:sldMasterIdLst>
  <p:sldIdLst>
    <p:sldId xmlns:r="http://schemas.openxmlformats.org/officeDocument/2006/relationships" id="256" r:id="Rfab71b7350b748be"/>
    <p:sldId xmlns:r="http://schemas.openxmlformats.org/officeDocument/2006/relationships" id="257" r:id="R65f84c81a47b4c76"/>
    <p:sldId xmlns:r="http://schemas.openxmlformats.org/officeDocument/2006/relationships" id="258" r:id="R4238310a34b0450e"/>
    <p:sldId xmlns:r="http://schemas.openxmlformats.org/officeDocument/2006/relationships" id="259" r:id="Ra052d05a246e4cef"/>
    <p:sldId xmlns:r="http://schemas.openxmlformats.org/officeDocument/2006/relationships" id="260" r:id="R17f3a7fa58d34f2a"/>
    <p:sldId xmlns:r="http://schemas.openxmlformats.org/officeDocument/2006/relationships" id="261" r:id="R9dd956749cca42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c213b8cc64692" /><Relationship Type="http://schemas.openxmlformats.org/officeDocument/2006/relationships/slide" Target="/ppt/slides/slide1.xml" Id="Rfab71b7350b748be" /><Relationship Type="http://schemas.openxmlformats.org/officeDocument/2006/relationships/slide" Target="/ppt/slides/slide2.xml" Id="R65f84c81a47b4c76" /><Relationship Type="http://schemas.openxmlformats.org/officeDocument/2006/relationships/slide" Target="/ppt/slides/slide3.xml" Id="R4238310a34b0450e" /><Relationship Type="http://schemas.openxmlformats.org/officeDocument/2006/relationships/slide" Target="/ppt/slides/slide4.xml" Id="Ra052d05a246e4cef" /><Relationship Type="http://schemas.openxmlformats.org/officeDocument/2006/relationships/slide" Target="/ppt/slides/slide5.xml" Id="R17f3a7fa58d34f2a" /><Relationship Type="http://schemas.openxmlformats.org/officeDocument/2006/relationships/slide" Target="/ppt/slides/slide6.xml" Id="R9dd956749cca42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800c23b00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36832855149ab" /><Relationship Type="http://schemas.openxmlformats.org/officeDocument/2006/relationships/theme" Target="/ppt/slideMasters/theme/theme1.xml" Id="R11e97799a7ea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368328551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12607420b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b49704484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e9cae37a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dea17727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6ade5bf52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ed8b44b1d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