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9305b5900f4d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0041a6fc83408b"/>
  </p:sldMasterIdLst>
  <p:sldIdLst>
    <p:sldId xmlns:r="http://schemas.openxmlformats.org/officeDocument/2006/relationships" id="256" r:id="Rd2eb7665dc144d09"/>
    <p:sldId xmlns:r="http://schemas.openxmlformats.org/officeDocument/2006/relationships" id="257" r:id="R10902cdf020545c8"/>
    <p:sldId xmlns:r="http://schemas.openxmlformats.org/officeDocument/2006/relationships" id="258" r:id="R9bef5e37c0974e30"/>
    <p:sldId xmlns:r="http://schemas.openxmlformats.org/officeDocument/2006/relationships" id="259" r:id="R67d3cf4458ae4196"/>
    <p:sldId xmlns:r="http://schemas.openxmlformats.org/officeDocument/2006/relationships" id="260" r:id="R6db648e38b1b4a45"/>
    <p:sldId xmlns:r="http://schemas.openxmlformats.org/officeDocument/2006/relationships" id="261" r:id="Rb8c33de917c8418c"/>
    <p:sldId xmlns:r="http://schemas.openxmlformats.org/officeDocument/2006/relationships" id="262" r:id="R1a5049d5665441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0041a6fc83408b" /><Relationship Type="http://schemas.openxmlformats.org/officeDocument/2006/relationships/slide" Target="/ppt/slides/slide1.xml" Id="Rd2eb7665dc144d09" /><Relationship Type="http://schemas.openxmlformats.org/officeDocument/2006/relationships/slide" Target="/ppt/slides/slide2.xml" Id="R10902cdf020545c8" /><Relationship Type="http://schemas.openxmlformats.org/officeDocument/2006/relationships/slide" Target="/ppt/slides/slide3.xml" Id="R9bef5e37c0974e30" /><Relationship Type="http://schemas.openxmlformats.org/officeDocument/2006/relationships/slide" Target="/ppt/slides/slide4.xml" Id="R67d3cf4458ae4196" /><Relationship Type="http://schemas.openxmlformats.org/officeDocument/2006/relationships/slide" Target="/ppt/slides/slide5.xml" Id="R6db648e38b1b4a45" /><Relationship Type="http://schemas.openxmlformats.org/officeDocument/2006/relationships/slide" Target="/ppt/slides/slide6.xml" Id="Rb8c33de917c8418c" /><Relationship Type="http://schemas.openxmlformats.org/officeDocument/2006/relationships/slide" Target="/ppt/slides/slide7.xml" Id="R1a5049d5665441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bbbea7a6843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c3053e4ad4ab4" /><Relationship Type="http://schemas.openxmlformats.org/officeDocument/2006/relationships/theme" Target="/ppt/slideMasters/theme/theme1.xml" Id="Re95100df9d724c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3c3053e4ad4a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ef8b14bac48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67103bb2841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d0847ffe6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a31da1ba54d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7d8096ba743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e30965d7542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6837113df48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STJERNEN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ICING AS  –  81,3 %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CLAYMORE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LUND INVEST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HOCKEY HOLDING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HOLMSKAU EIENDOM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MEC AS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922 936 749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