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f600eff0d24e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e646b0fa2c4a9a"/>
  </p:sldMasterIdLst>
  <p:sldIdLst>
    <p:sldId xmlns:r="http://schemas.openxmlformats.org/officeDocument/2006/relationships" id="256" r:id="R864f3911a61041fc"/>
    <p:sldId xmlns:r="http://schemas.openxmlformats.org/officeDocument/2006/relationships" id="257" r:id="R3ff0f635e6694ef0"/>
    <p:sldId xmlns:r="http://schemas.openxmlformats.org/officeDocument/2006/relationships" id="258" r:id="Rb1e2f87bef9f4ccf"/>
    <p:sldId xmlns:r="http://schemas.openxmlformats.org/officeDocument/2006/relationships" id="259" r:id="Rd402a6c0d8e94a30"/>
    <p:sldId xmlns:r="http://schemas.openxmlformats.org/officeDocument/2006/relationships" id="260" r:id="R763bee93be7646c2"/>
    <p:sldId xmlns:r="http://schemas.openxmlformats.org/officeDocument/2006/relationships" id="261" r:id="R7196d6d9d8354efe"/>
    <p:sldId xmlns:r="http://schemas.openxmlformats.org/officeDocument/2006/relationships" id="262" r:id="Rfa1cec4ae8dd4c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e646b0fa2c4a9a" /><Relationship Type="http://schemas.openxmlformats.org/officeDocument/2006/relationships/slide" Target="/ppt/slides/slide1.xml" Id="R864f3911a61041fc" /><Relationship Type="http://schemas.openxmlformats.org/officeDocument/2006/relationships/slide" Target="/ppt/slides/slide2.xml" Id="R3ff0f635e6694ef0" /><Relationship Type="http://schemas.openxmlformats.org/officeDocument/2006/relationships/slide" Target="/ppt/slides/slide3.xml" Id="Rb1e2f87bef9f4ccf" /><Relationship Type="http://schemas.openxmlformats.org/officeDocument/2006/relationships/slide" Target="/ppt/slides/slide4.xml" Id="Rd402a6c0d8e94a30" /><Relationship Type="http://schemas.openxmlformats.org/officeDocument/2006/relationships/slide" Target="/ppt/slides/slide5.xml" Id="R763bee93be7646c2" /><Relationship Type="http://schemas.openxmlformats.org/officeDocument/2006/relationships/slide" Target="/ppt/slides/slide6.xml" Id="R7196d6d9d8354efe" /><Relationship Type="http://schemas.openxmlformats.org/officeDocument/2006/relationships/slide" Target="/ppt/slides/slide7.xml" Id="Rfa1cec4ae8dd4c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d4c885dd8c4e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9306ed9d14a6c" /><Relationship Type="http://schemas.openxmlformats.org/officeDocument/2006/relationships/theme" Target="/ppt/slideMasters/theme/theme1.xml" Id="Rda32db02b30644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f9306ed9d14a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eeaae622949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59c1fbf354e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54814d85c47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c502fa08943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eccfc1c3040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b9e33455c4b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e264694c64c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LUIGI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LUIGI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LUIGI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LUIGI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LUIGI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LUIGI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216 102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3 898 817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3 968 271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LUIGI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LUIGI BESCHI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MARGRETHE ELEONORE SIBBERN BESCHI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LUIGI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922 847 894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LUIGI INVEST AS</a:t>
            </a:r>
          </a:p>
        </p:txBody>
      </p:sp>
    </p:spTree>
  </p:cSld>
  <p:clrMapOvr>
    <a:masterClrMapping xmlns:a="http://schemas.openxmlformats.org/drawingml/2006/main"/>
  </p:clrMapOvr>
</p:sld>
</file>