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752db214b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b710ada2f4652"/>
  </p:sldMasterIdLst>
  <p:sldIdLst>
    <p:sldId xmlns:r="http://schemas.openxmlformats.org/officeDocument/2006/relationships" id="256" r:id="R5ef3893398ff45f6"/>
    <p:sldId xmlns:r="http://schemas.openxmlformats.org/officeDocument/2006/relationships" id="257" r:id="R7fd8b210de024a01"/>
    <p:sldId xmlns:r="http://schemas.openxmlformats.org/officeDocument/2006/relationships" id="258" r:id="R6c85b552b2794afa"/>
    <p:sldId xmlns:r="http://schemas.openxmlformats.org/officeDocument/2006/relationships" id="259" r:id="Rfdda88c967414b4b"/>
    <p:sldId xmlns:r="http://schemas.openxmlformats.org/officeDocument/2006/relationships" id="260" r:id="R7b3e96e740214bc8"/>
    <p:sldId xmlns:r="http://schemas.openxmlformats.org/officeDocument/2006/relationships" id="261" r:id="R2e100db584ef4870"/>
    <p:sldId xmlns:r="http://schemas.openxmlformats.org/officeDocument/2006/relationships" id="262" r:id="Rf07ff8deec87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b710ada2f4652" /><Relationship Type="http://schemas.openxmlformats.org/officeDocument/2006/relationships/slide" Target="/ppt/slides/slide1.xml" Id="R5ef3893398ff45f6" /><Relationship Type="http://schemas.openxmlformats.org/officeDocument/2006/relationships/slide" Target="/ppt/slides/slide2.xml" Id="R7fd8b210de024a01" /><Relationship Type="http://schemas.openxmlformats.org/officeDocument/2006/relationships/slide" Target="/ppt/slides/slide3.xml" Id="R6c85b552b2794afa" /><Relationship Type="http://schemas.openxmlformats.org/officeDocument/2006/relationships/slide" Target="/ppt/slides/slide4.xml" Id="Rfdda88c967414b4b" /><Relationship Type="http://schemas.openxmlformats.org/officeDocument/2006/relationships/slide" Target="/ppt/slides/slide5.xml" Id="R7b3e96e740214bc8" /><Relationship Type="http://schemas.openxmlformats.org/officeDocument/2006/relationships/slide" Target="/ppt/slides/slide6.xml" Id="R2e100db584ef4870" /><Relationship Type="http://schemas.openxmlformats.org/officeDocument/2006/relationships/slide" Target="/ppt/slides/slide7.xml" Id="Rf07ff8deec87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4b537e02c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a1f0bf8aa4b85" /><Relationship Type="http://schemas.openxmlformats.org/officeDocument/2006/relationships/theme" Target="/ppt/slideMasters/theme/theme1.xml" Id="R62b3cf005130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a1f0bf8aa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5fadb3bc9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ad34c01ac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51b440ab3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c707ce1a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c8a1c9be9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ccc9fe35c46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19ac3a4b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ELYSIUM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ELYSIUM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1 381 195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 FRANCESCO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922 847 878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