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ed081f314c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f14d0bd61e4f28"/>
  </p:sldMasterIdLst>
  <p:sldIdLst>
    <p:sldId xmlns:r="http://schemas.openxmlformats.org/officeDocument/2006/relationships" id="256" r:id="R28de7d47c42f458b"/>
    <p:sldId xmlns:r="http://schemas.openxmlformats.org/officeDocument/2006/relationships" id="257" r:id="R16c6037bf54c459a"/>
    <p:sldId xmlns:r="http://schemas.openxmlformats.org/officeDocument/2006/relationships" id="258" r:id="R3d2cfdb570084255"/>
    <p:sldId xmlns:r="http://schemas.openxmlformats.org/officeDocument/2006/relationships" id="259" r:id="R18e7d05d2b364d40"/>
    <p:sldId xmlns:r="http://schemas.openxmlformats.org/officeDocument/2006/relationships" id="260" r:id="R2d365c646ed94608"/>
    <p:sldId xmlns:r="http://schemas.openxmlformats.org/officeDocument/2006/relationships" id="261" r:id="Rc4aa7f1b577d4262"/>
    <p:sldId xmlns:r="http://schemas.openxmlformats.org/officeDocument/2006/relationships" id="262" r:id="R2e30d4d7fb4e4b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f14d0bd61e4f28" /><Relationship Type="http://schemas.openxmlformats.org/officeDocument/2006/relationships/slide" Target="/ppt/slides/slide1.xml" Id="R28de7d47c42f458b" /><Relationship Type="http://schemas.openxmlformats.org/officeDocument/2006/relationships/slide" Target="/ppt/slides/slide2.xml" Id="R16c6037bf54c459a" /><Relationship Type="http://schemas.openxmlformats.org/officeDocument/2006/relationships/slide" Target="/ppt/slides/slide3.xml" Id="R3d2cfdb570084255" /><Relationship Type="http://schemas.openxmlformats.org/officeDocument/2006/relationships/slide" Target="/ppt/slides/slide4.xml" Id="R18e7d05d2b364d40" /><Relationship Type="http://schemas.openxmlformats.org/officeDocument/2006/relationships/slide" Target="/ppt/slides/slide5.xml" Id="R2d365c646ed94608" /><Relationship Type="http://schemas.openxmlformats.org/officeDocument/2006/relationships/slide" Target="/ppt/slides/slide6.xml" Id="Rc4aa7f1b577d4262" /><Relationship Type="http://schemas.openxmlformats.org/officeDocument/2006/relationships/slide" Target="/ppt/slides/slide7.xml" Id="R2e30d4d7fb4e4b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0c9cd328254b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af6a97b22492e" /><Relationship Type="http://schemas.openxmlformats.org/officeDocument/2006/relationships/theme" Target="/ppt/slideMasters/theme/theme1.xml" Id="Rb404f63200d74c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4af6a97b2249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c62999fb340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ca8c4165f4b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174e0b07a41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841ebd8584d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9beb1950048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3e57925b447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6522a0d404a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ØST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47 565 976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1 895 220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1 987 835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18 495 554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 &amp; LUND HOLDING AS  –  57,0 %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HALLERUD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ØST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EDVIN SKORGEN-CASELL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HELLUM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JONAS VIKTOR RAGNARSSON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Ringdalskogen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922 845 387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