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a9253e9b449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1a4049d594e61"/>
  </p:sldMasterIdLst>
  <p:sldIdLst>
    <p:sldId xmlns:r="http://schemas.openxmlformats.org/officeDocument/2006/relationships" id="256" r:id="R6657322986644bcb"/>
    <p:sldId xmlns:r="http://schemas.openxmlformats.org/officeDocument/2006/relationships" id="257" r:id="Rcac18de1b4634a31"/>
    <p:sldId xmlns:r="http://schemas.openxmlformats.org/officeDocument/2006/relationships" id="258" r:id="R4bf832f1e6424c93"/>
    <p:sldId xmlns:r="http://schemas.openxmlformats.org/officeDocument/2006/relationships" id="259" r:id="R12f6d3ddcb34400c"/>
    <p:sldId xmlns:r="http://schemas.openxmlformats.org/officeDocument/2006/relationships" id="260" r:id="Rf23081dfe4514b97"/>
    <p:sldId xmlns:r="http://schemas.openxmlformats.org/officeDocument/2006/relationships" id="261" r:id="R4de847b32135421e"/>
    <p:sldId xmlns:r="http://schemas.openxmlformats.org/officeDocument/2006/relationships" id="262" r:id="R1117ff1ad3c3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1a4049d594e61" /><Relationship Type="http://schemas.openxmlformats.org/officeDocument/2006/relationships/slide" Target="/ppt/slides/slide1.xml" Id="R6657322986644bcb" /><Relationship Type="http://schemas.openxmlformats.org/officeDocument/2006/relationships/slide" Target="/ppt/slides/slide2.xml" Id="Rcac18de1b4634a31" /><Relationship Type="http://schemas.openxmlformats.org/officeDocument/2006/relationships/slide" Target="/ppt/slides/slide3.xml" Id="R4bf832f1e6424c93" /><Relationship Type="http://schemas.openxmlformats.org/officeDocument/2006/relationships/slide" Target="/ppt/slides/slide4.xml" Id="R12f6d3ddcb34400c" /><Relationship Type="http://schemas.openxmlformats.org/officeDocument/2006/relationships/slide" Target="/ppt/slides/slide5.xml" Id="Rf23081dfe4514b97" /><Relationship Type="http://schemas.openxmlformats.org/officeDocument/2006/relationships/slide" Target="/ppt/slides/slide6.xml" Id="R4de847b32135421e" /><Relationship Type="http://schemas.openxmlformats.org/officeDocument/2006/relationships/slide" Target="/ppt/slides/slide7.xml" Id="R1117ff1ad3c3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6f3f9d13df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178aca7634b0d" /><Relationship Type="http://schemas.openxmlformats.org/officeDocument/2006/relationships/theme" Target="/ppt/slideMasters/theme/theme1.xml" Id="Ra4e29bbbd2be42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178aca7634b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e6a3252e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39c2d4309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b28597e4b4d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fcdb7ca3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d85b65707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0a9388834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0fadb2ae6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HANSA 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HANSA 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382 389 191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716 983 389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KISTEFOS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HANSA 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Kistefos AS, 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922 835 543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HANSA BIDCO AS</a:t>
            </a:r>
          </a:p>
        </p:txBody>
      </p:sp>
    </p:spTree>
  </p:cSld>
  <p:clrMapOvr>
    <a:masterClrMapping xmlns:a="http://schemas.openxmlformats.org/drawingml/2006/main"/>
  </p:clrMapOvr>
</p:sld>
</file>