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d0459f28ca4d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8f2b4d40f64761"/>
  </p:sldMasterIdLst>
  <p:sldIdLst>
    <p:sldId xmlns:r="http://schemas.openxmlformats.org/officeDocument/2006/relationships" id="256" r:id="R76c9b70ad8c8457b"/>
    <p:sldId xmlns:r="http://schemas.openxmlformats.org/officeDocument/2006/relationships" id="257" r:id="Rf5d17f0211ad44e0"/>
    <p:sldId xmlns:r="http://schemas.openxmlformats.org/officeDocument/2006/relationships" id="258" r:id="R7bd93fe080a0417d"/>
    <p:sldId xmlns:r="http://schemas.openxmlformats.org/officeDocument/2006/relationships" id="259" r:id="R8faa4b27135f476c"/>
    <p:sldId xmlns:r="http://schemas.openxmlformats.org/officeDocument/2006/relationships" id="260" r:id="Ra1af356680bd4f56"/>
    <p:sldId xmlns:r="http://schemas.openxmlformats.org/officeDocument/2006/relationships" id="261" r:id="Ra62f823fdcad495a"/>
    <p:sldId xmlns:r="http://schemas.openxmlformats.org/officeDocument/2006/relationships" id="262" r:id="Rf641c1f57fc047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f2b4d40f64761" /><Relationship Type="http://schemas.openxmlformats.org/officeDocument/2006/relationships/slide" Target="/ppt/slides/slide1.xml" Id="R76c9b70ad8c8457b" /><Relationship Type="http://schemas.openxmlformats.org/officeDocument/2006/relationships/slide" Target="/ppt/slides/slide2.xml" Id="Rf5d17f0211ad44e0" /><Relationship Type="http://schemas.openxmlformats.org/officeDocument/2006/relationships/slide" Target="/ppt/slides/slide3.xml" Id="R7bd93fe080a0417d" /><Relationship Type="http://schemas.openxmlformats.org/officeDocument/2006/relationships/slide" Target="/ppt/slides/slide4.xml" Id="R8faa4b27135f476c" /><Relationship Type="http://schemas.openxmlformats.org/officeDocument/2006/relationships/slide" Target="/ppt/slides/slide5.xml" Id="Ra1af356680bd4f56" /><Relationship Type="http://schemas.openxmlformats.org/officeDocument/2006/relationships/slide" Target="/ppt/slides/slide6.xml" Id="Ra62f823fdcad495a" /><Relationship Type="http://schemas.openxmlformats.org/officeDocument/2006/relationships/slide" Target="/ppt/slides/slide7.xml" Id="Rf641c1f57fc047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113657ab34a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5e6e64cf94634" /><Relationship Type="http://schemas.openxmlformats.org/officeDocument/2006/relationships/theme" Target="/ppt/slideMasters/theme/theme1.xml" Id="Rd5063866d0c042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d5e6e64cf9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f5609f10f47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031070b7c4f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90925dd814c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8d6d868b144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fd8eddbbf4b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648e365204b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8eef20ba74e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 TAMREIN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TAMREIN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TAMREIN AS ble etablert [år] og holder til i Lom.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TAMREIN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TAMREIN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TAMREIN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11 884 777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2 351 801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1 871 776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12 368 769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14 953 294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TAMREIN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51,4 %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KOMMUNE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HALLVARD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GRAFFER HANS MARTIN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SKJÅK GEIR OVE  –  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SULHEIM JO KOLBJØRN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TAMREIN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Ottadalsvegen 5521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2686 Lom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922 829 675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TAMREIN AS</a:t>
            </a:r>
          </a:p>
        </p:txBody>
      </p:sp>
    </p:spTree>
  </p:cSld>
  <p:clrMapOvr>
    <a:masterClrMapping xmlns:a="http://schemas.openxmlformats.org/drawingml/2006/main"/>
  </p:clrMapOvr>
</p:sld>
</file>