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939bc975d9a491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13d05cd4f21485c"/>
  </p:sldMasterIdLst>
  <p:sldIdLst>
    <p:sldId xmlns:r="http://schemas.openxmlformats.org/officeDocument/2006/relationships" id="256" r:id="Rc6bfebcfb2e14f92"/>
    <p:sldId xmlns:r="http://schemas.openxmlformats.org/officeDocument/2006/relationships" id="257" r:id="R82668ef02e5f4279"/>
    <p:sldId xmlns:r="http://schemas.openxmlformats.org/officeDocument/2006/relationships" id="258" r:id="R04700d639dbe4147"/>
    <p:sldId xmlns:r="http://schemas.openxmlformats.org/officeDocument/2006/relationships" id="259" r:id="R1e20311773af43d4"/>
    <p:sldId xmlns:r="http://schemas.openxmlformats.org/officeDocument/2006/relationships" id="260" r:id="R6a30f785ff0e42b0"/>
    <p:sldId xmlns:r="http://schemas.openxmlformats.org/officeDocument/2006/relationships" id="261" r:id="R22abe97baf7c4305"/>
    <p:sldId xmlns:r="http://schemas.openxmlformats.org/officeDocument/2006/relationships" id="262" r:id="R911c7a8133b2409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3d05cd4f21485c" /><Relationship Type="http://schemas.openxmlformats.org/officeDocument/2006/relationships/slide" Target="/ppt/slides/slide1.xml" Id="Rc6bfebcfb2e14f92" /><Relationship Type="http://schemas.openxmlformats.org/officeDocument/2006/relationships/slide" Target="/ppt/slides/slide2.xml" Id="R82668ef02e5f4279" /><Relationship Type="http://schemas.openxmlformats.org/officeDocument/2006/relationships/slide" Target="/ppt/slides/slide3.xml" Id="R04700d639dbe4147" /><Relationship Type="http://schemas.openxmlformats.org/officeDocument/2006/relationships/slide" Target="/ppt/slides/slide4.xml" Id="R1e20311773af43d4" /><Relationship Type="http://schemas.openxmlformats.org/officeDocument/2006/relationships/slide" Target="/ppt/slides/slide5.xml" Id="R6a30f785ff0e42b0" /><Relationship Type="http://schemas.openxmlformats.org/officeDocument/2006/relationships/slide" Target="/ppt/slides/slide6.xml" Id="R22abe97baf7c4305" /><Relationship Type="http://schemas.openxmlformats.org/officeDocument/2006/relationships/slide" Target="/ppt/slides/slide7.xml" Id="R911c7a8133b2409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cdd501293d4d5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a3575a30074779" /><Relationship Type="http://schemas.openxmlformats.org/officeDocument/2006/relationships/theme" Target="/ppt/slideMasters/theme/theme1.xml" Id="R07d5480097df468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aa3575a3007477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3186f639c247d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2ceb3238a9488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e3170710ed496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f87076ebe9421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715b5455e04b5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13000260ee489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23469857da494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GANNS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GANNS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GANNS AS ble etablert [år] og holder til i Kvernaland.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GANNS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GANNS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GANNS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−5 553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6 134 925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7 019 418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7 127 192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GANNS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EINAR IVERSEN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GANNS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Einar Iversen, Theodor Dahls veg 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4355 Kvernaland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922 759 405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GANNS AS</a:t>
            </a:r>
          </a:p>
        </p:txBody>
      </p:sp>
    </p:spTree>
  </p:cSld>
  <p:clrMapOvr>
    <a:masterClrMapping xmlns:a="http://schemas.openxmlformats.org/drawingml/2006/main"/>
  </p:clrMapOvr>
</p:sld>
</file>