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a51fc21a0741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e0d0c7821748a5"/>
  </p:sldMasterIdLst>
  <p:sldIdLst>
    <p:sldId xmlns:r="http://schemas.openxmlformats.org/officeDocument/2006/relationships" id="256" r:id="R5363a1ad2695445c"/>
    <p:sldId xmlns:r="http://schemas.openxmlformats.org/officeDocument/2006/relationships" id="257" r:id="Rffa94031c7e94161"/>
    <p:sldId xmlns:r="http://schemas.openxmlformats.org/officeDocument/2006/relationships" id="258" r:id="R02d0bfc06fd4476d"/>
    <p:sldId xmlns:r="http://schemas.openxmlformats.org/officeDocument/2006/relationships" id="259" r:id="Rccb882759d8e46d6"/>
    <p:sldId xmlns:r="http://schemas.openxmlformats.org/officeDocument/2006/relationships" id="260" r:id="R2462867eb59f4a27"/>
    <p:sldId xmlns:r="http://schemas.openxmlformats.org/officeDocument/2006/relationships" id="261" r:id="Re423a49f89d94a2f"/>
    <p:sldId xmlns:r="http://schemas.openxmlformats.org/officeDocument/2006/relationships" id="262" r:id="R1ebce792ea5541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0d0c7821748a5" /><Relationship Type="http://schemas.openxmlformats.org/officeDocument/2006/relationships/slide" Target="/ppt/slides/slide1.xml" Id="R5363a1ad2695445c" /><Relationship Type="http://schemas.openxmlformats.org/officeDocument/2006/relationships/slide" Target="/ppt/slides/slide2.xml" Id="Rffa94031c7e94161" /><Relationship Type="http://schemas.openxmlformats.org/officeDocument/2006/relationships/slide" Target="/ppt/slides/slide3.xml" Id="R02d0bfc06fd4476d" /><Relationship Type="http://schemas.openxmlformats.org/officeDocument/2006/relationships/slide" Target="/ppt/slides/slide4.xml" Id="Rccb882759d8e46d6" /><Relationship Type="http://schemas.openxmlformats.org/officeDocument/2006/relationships/slide" Target="/ppt/slides/slide5.xml" Id="R2462867eb59f4a27" /><Relationship Type="http://schemas.openxmlformats.org/officeDocument/2006/relationships/slide" Target="/ppt/slides/slide6.xml" Id="Re423a49f89d94a2f" /><Relationship Type="http://schemas.openxmlformats.org/officeDocument/2006/relationships/slide" Target="/ppt/slides/slide7.xml" Id="R1ebce792ea5541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13edf44b748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c0761ae244c83" /><Relationship Type="http://schemas.openxmlformats.org/officeDocument/2006/relationships/theme" Target="/ppt/slideMasters/theme/theme1.xml" Id="R5e5ffe1a5a5d4d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ec0761ae244c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0a2bd90984a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dc3e0fa8749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17726e06f47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5253e65dd4e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27d15e9e24f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81ee7fb204c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53513708f40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LUDVIGSEN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LUDVIGSEN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239 880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476 757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LUDVIG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 Ludvig Lund, Nordahl Griegs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922 750 025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