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95f462a158b434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456b260c3df471a"/>
  </p:sldMasterIdLst>
  <p:sldIdLst>
    <p:sldId xmlns:r="http://schemas.openxmlformats.org/officeDocument/2006/relationships" id="256" r:id="Raa75008f88244383"/>
    <p:sldId xmlns:r="http://schemas.openxmlformats.org/officeDocument/2006/relationships" id="257" r:id="Re2b8961a9e5a43d7"/>
    <p:sldId xmlns:r="http://schemas.openxmlformats.org/officeDocument/2006/relationships" id="258" r:id="Rc04f5bc1af034625"/>
    <p:sldId xmlns:r="http://schemas.openxmlformats.org/officeDocument/2006/relationships" id="259" r:id="R037bfb380e2d4cfa"/>
    <p:sldId xmlns:r="http://schemas.openxmlformats.org/officeDocument/2006/relationships" id="260" r:id="R1b85b2a05d554141"/>
    <p:sldId xmlns:r="http://schemas.openxmlformats.org/officeDocument/2006/relationships" id="261" r:id="Ra742b18e317f4d23"/>
    <p:sldId xmlns:r="http://schemas.openxmlformats.org/officeDocument/2006/relationships" id="262" r:id="Rf3cc0eade28843f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456b260c3df471a" /><Relationship Type="http://schemas.openxmlformats.org/officeDocument/2006/relationships/slide" Target="/ppt/slides/slide1.xml" Id="Raa75008f88244383" /><Relationship Type="http://schemas.openxmlformats.org/officeDocument/2006/relationships/slide" Target="/ppt/slides/slide2.xml" Id="Re2b8961a9e5a43d7" /><Relationship Type="http://schemas.openxmlformats.org/officeDocument/2006/relationships/slide" Target="/ppt/slides/slide3.xml" Id="Rc04f5bc1af034625" /><Relationship Type="http://schemas.openxmlformats.org/officeDocument/2006/relationships/slide" Target="/ppt/slides/slide4.xml" Id="R037bfb380e2d4cfa" /><Relationship Type="http://schemas.openxmlformats.org/officeDocument/2006/relationships/slide" Target="/ppt/slides/slide5.xml" Id="R1b85b2a05d554141" /><Relationship Type="http://schemas.openxmlformats.org/officeDocument/2006/relationships/slide" Target="/ppt/slides/slide6.xml" Id="Ra742b18e317f4d23" /><Relationship Type="http://schemas.openxmlformats.org/officeDocument/2006/relationships/slide" Target="/ppt/slides/slide7.xml" Id="Rf3cc0eade28843f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99ed9fa649c439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34de9f8cf34e5c" /><Relationship Type="http://schemas.openxmlformats.org/officeDocument/2006/relationships/theme" Target="/ppt/slideMasters/theme/theme1.xml" Id="R1e5f8aa6b50d420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f34de9f8cf34e5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4ea9eff250411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21b91832254ce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41008b73f94f7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44bfda2a0c48e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f385f78d7d401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63d16ea3a94c9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184e3771f14e0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JANSSON &amp; LARSEN REGNSKAP SANDNES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JANSSON &amp; LARSEN REGNSKAP SANDNES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JANSSON &amp; LARSEN REGNSKAP SANDNES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JANSSON &amp; LARSEN REGNSKAP SANDNES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JANSSON &amp; LARSEN REGNSKAP SANDNES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JANSSON &amp; LARSEN REGNSKAP SANDNES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31 210 820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4 091 406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3 249 554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1 273 343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10 373 845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JANSSON &amp; LARSEN REGNSKAP SANDNES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REGNSKAP STAVANGER AS  –  90,0 %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REGNSKAP SANDNES AS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JANSSON &amp; LARSEN REGNSKAP SANDNES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Rådhusgata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4306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922 723 605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JANSSON &amp; LARSEN REGNSKAP SANDNES AS</a:t>
            </a:r>
          </a:p>
        </p:txBody>
      </p:sp>
    </p:spTree>
  </p:cSld>
  <p:clrMapOvr>
    <a:masterClrMapping xmlns:a="http://schemas.openxmlformats.org/drawingml/2006/main"/>
  </p:clrMapOvr>
</p:sld>
</file>