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1ca5a6e99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612eed3fd4dd6"/>
  </p:sldMasterIdLst>
  <p:sldIdLst>
    <p:sldId xmlns:r="http://schemas.openxmlformats.org/officeDocument/2006/relationships" id="256" r:id="R788c7a391a7c4ad6"/>
    <p:sldId xmlns:r="http://schemas.openxmlformats.org/officeDocument/2006/relationships" id="257" r:id="Re855fc979310490e"/>
    <p:sldId xmlns:r="http://schemas.openxmlformats.org/officeDocument/2006/relationships" id="258" r:id="Rb1d31ce01916417e"/>
    <p:sldId xmlns:r="http://schemas.openxmlformats.org/officeDocument/2006/relationships" id="259" r:id="R244ed19c75774dc2"/>
    <p:sldId xmlns:r="http://schemas.openxmlformats.org/officeDocument/2006/relationships" id="260" r:id="R1ae668b550ff47e2"/>
    <p:sldId xmlns:r="http://schemas.openxmlformats.org/officeDocument/2006/relationships" id="261" r:id="R6e8d704308ec4abd"/>
    <p:sldId xmlns:r="http://schemas.openxmlformats.org/officeDocument/2006/relationships" id="262" r:id="Rfecc9fdfe12e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612eed3fd4dd6" /><Relationship Type="http://schemas.openxmlformats.org/officeDocument/2006/relationships/slide" Target="/ppt/slides/slide1.xml" Id="R788c7a391a7c4ad6" /><Relationship Type="http://schemas.openxmlformats.org/officeDocument/2006/relationships/slide" Target="/ppt/slides/slide2.xml" Id="Re855fc979310490e" /><Relationship Type="http://schemas.openxmlformats.org/officeDocument/2006/relationships/slide" Target="/ppt/slides/slide3.xml" Id="Rb1d31ce01916417e" /><Relationship Type="http://schemas.openxmlformats.org/officeDocument/2006/relationships/slide" Target="/ppt/slides/slide4.xml" Id="R244ed19c75774dc2" /><Relationship Type="http://schemas.openxmlformats.org/officeDocument/2006/relationships/slide" Target="/ppt/slides/slide5.xml" Id="R1ae668b550ff47e2" /><Relationship Type="http://schemas.openxmlformats.org/officeDocument/2006/relationships/slide" Target="/ppt/slides/slide6.xml" Id="R6e8d704308ec4abd" /><Relationship Type="http://schemas.openxmlformats.org/officeDocument/2006/relationships/slide" Target="/ppt/slides/slide7.xml" Id="Rfecc9fdfe12e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ccd54e02e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ebd9f0dd84efc" /><Relationship Type="http://schemas.openxmlformats.org/officeDocument/2006/relationships/theme" Target="/ppt/slideMasters/theme/theme1.xml" Id="Rd889f5f28184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aebd9f0dd8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9d7bf58ad47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00f030f2249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07182273243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6b41b5e70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bf71105a541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ef3ba24da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c566542a7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QUANTIMAR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QUANTIMAR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−147 993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BGH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MYRE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PITTMAN PROTOKOLL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