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a427bdce5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76bd2da9f4fdb"/>
  </p:sldMasterIdLst>
  <p:sldIdLst>
    <p:sldId xmlns:r="http://schemas.openxmlformats.org/officeDocument/2006/relationships" id="256" r:id="R8f1f0597a4e74ad2"/>
    <p:sldId xmlns:r="http://schemas.openxmlformats.org/officeDocument/2006/relationships" id="257" r:id="R14ebd73634084ee9"/>
    <p:sldId xmlns:r="http://schemas.openxmlformats.org/officeDocument/2006/relationships" id="258" r:id="Rc21199ec73f44cfa"/>
    <p:sldId xmlns:r="http://schemas.openxmlformats.org/officeDocument/2006/relationships" id="259" r:id="Raed7108cd47b4b4a"/>
    <p:sldId xmlns:r="http://schemas.openxmlformats.org/officeDocument/2006/relationships" id="260" r:id="R8dd2ffd5ba0c4b6a"/>
    <p:sldId xmlns:r="http://schemas.openxmlformats.org/officeDocument/2006/relationships" id="261" r:id="R5f733cf2c044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76bd2da9f4fdb" /><Relationship Type="http://schemas.openxmlformats.org/officeDocument/2006/relationships/slide" Target="/ppt/slides/slide1.xml" Id="R8f1f0597a4e74ad2" /><Relationship Type="http://schemas.openxmlformats.org/officeDocument/2006/relationships/slide" Target="/ppt/slides/slide2.xml" Id="R14ebd73634084ee9" /><Relationship Type="http://schemas.openxmlformats.org/officeDocument/2006/relationships/slide" Target="/ppt/slides/slide3.xml" Id="Rc21199ec73f44cfa" /><Relationship Type="http://schemas.openxmlformats.org/officeDocument/2006/relationships/slide" Target="/ppt/slides/slide4.xml" Id="Raed7108cd47b4b4a" /><Relationship Type="http://schemas.openxmlformats.org/officeDocument/2006/relationships/slide" Target="/ppt/slides/slide5.xml" Id="R8dd2ffd5ba0c4b6a" /><Relationship Type="http://schemas.openxmlformats.org/officeDocument/2006/relationships/slide" Target="/ppt/slides/slide6.xml" Id="R5f733cf2c044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cffc5337a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53b2156cc4c4c" /><Relationship Type="http://schemas.openxmlformats.org/officeDocument/2006/relationships/theme" Target="/ppt/slideMasters/theme/theme1.xml" Id="R91620b6b42fb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b53b2156cc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b96f038b046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98e3aab4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458681fd443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061766f444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c724dafd5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39d4a25ab4b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QUANTIMAR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