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00d356dbee46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174a1b1bec4e30"/>
  </p:sldMasterIdLst>
  <p:sldIdLst>
    <p:sldId xmlns:r="http://schemas.openxmlformats.org/officeDocument/2006/relationships" id="256" r:id="Rc3ba18b104b44d3f"/>
    <p:sldId xmlns:r="http://schemas.openxmlformats.org/officeDocument/2006/relationships" id="257" r:id="Rbfa3426261894305"/>
    <p:sldId xmlns:r="http://schemas.openxmlformats.org/officeDocument/2006/relationships" id="258" r:id="R1d61030a56ed4c1e"/>
    <p:sldId xmlns:r="http://schemas.openxmlformats.org/officeDocument/2006/relationships" id="259" r:id="Ra4154bd88e0d4f08"/>
    <p:sldId xmlns:r="http://schemas.openxmlformats.org/officeDocument/2006/relationships" id="260" r:id="R6d8117d18f684696"/>
    <p:sldId xmlns:r="http://schemas.openxmlformats.org/officeDocument/2006/relationships" id="261" r:id="R42e5f77a4e0542ff"/>
    <p:sldId xmlns:r="http://schemas.openxmlformats.org/officeDocument/2006/relationships" id="262" r:id="R1b22f7596a454c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174a1b1bec4e30" /><Relationship Type="http://schemas.openxmlformats.org/officeDocument/2006/relationships/slide" Target="/ppt/slides/slide1.xml" Id="Rc3ba18b104b44d3f" /><Relationship Type="http://schemas.openxmlformats.org/officeDocument/2006/relationships/slide" Target="/ppt/slides/slide2.xml" Id="Rbfa3426261894305" /><Relationship Type="http://schemas.openxmlformats.org/officeDocument/2006/relationships/slide" Target="/ppt/slides/slide3.xml" Id="R1d61030a56ed4c1e" /><Relationship Type="http://schemas.openxmlformats.org/officeDocument/2006/relationships/slide" Target="/ppt/slides/slide4.xml" Id="Ra4154bd88e0d4f08" /><Relationship Type="http://schemas.openxmlformats.org/officeDocument/2006/relationships/slide" Target="/ppt/slides/slide5.xml" Id="R6d8117d18f684696" /><Relationship Type="http://schemas.openxmlformats.org/officeDocument/2006/relationships/slide" Target="/ppt/slides/slide6.xml" Id="R42e5f77a4e0542ff" /><Relationship Type="http://schemas.openxmlformats.org/officeDocument/2006/relationships/slide" Target="/ppt/slides/slide7.xml" Id="R1b22f7596a454c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aca79dc73848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f83e2841e4d90" /><Relationship Type="http://schemas.openxmlformats.org/officeDocument/2006/relationships/theme" Target="/ppt/slideMasters/theme/theme1.xml" Id="R75da1eab7d6642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5f83e2841e4d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447cc19b246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d5d1e5beb4f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30bbc0f264d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d7f47585149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bc7824eb249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a828761ac4a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7f91f34bb40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SKALLUM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SKALLUM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SKALLUM INVEST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SKALLUM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SKALLUM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SKALLUM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245 287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4 507 940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5 311 716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SKALLUM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ROMERO FALCH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SKALLUM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Skallumjordet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1368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922 712 840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SKALLUM INVEST AS</a:t>
            </a:r>
          </a:p>
        </p:txBody>
      </p:sp>
    </p:spTree>
  </p:cSld>
  <p:clrMapOvr>
    <a:masterClrMapping xmlns:a="http://schemas.openxmlformats.org/drawingml/2006/main"/>
  </p:clrMapOvr>
</p:sld>
</file>