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b946841f5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1e8f6a1404907"/>
  </p:sldMasterIdLst>
  <p:sldIdLst>
    <p:sldId xmlns:r="http://schemas.openxmlformats.org/officeDocument/2006/relationships" id="256" r:id="R1dea8c1d54d8447f"/>
    <p:sldId xmlns:r="http://schemas.openxmlformats.org/officeDocument/2006/relationships" id="257" r:id="R19d089dc15874f26"/>
    <p:sldId xmlns:r="http://schemas.openxmlformats.org/officeDocument/2006/relationships" id="258" r:id="Rc1b1d68910434046"/>
    <p:sldId xmlns:r="http://schemas.openxmlformats.org/officeDocument/2006/relationships" id="259" r:id="R48faa17e41cd4039"/>
    <p:sldId xmlns:r="http://schemas.openxmlformats.org/officeDocument/2006/relationships" id="260" r:id="R51b4fc6b36084d9a"/>
    <p:sldId xmlns:r="http://schemas.openxmlformats.org/officeDocument/2006/relationships" id="261" r:id="R98f653fa91b74d9b"/>
    <p:sldId xmlns:r="http://schemas.openxmlformats.org/officeDocument/2006/relationships" id="262" r:id="R8262e8489ad0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1e8f6a1404907" /><Relationship Type="http://schemas.openxmlformats.org/officeDocument/2006/relationships/slide" Target="/ppt/slides/slide1.xml" Id="R1dea8c1d54d8447f" /><Relationship Type="http://schemas.openxmlformats.org/officeDocument/2006/relationships/slide" Target="/ppt/slides/slide2.xml" Id="R19d089dc15874f26" /><Relationship Type="http://schemas.openxmlformats.org/officeDocument/2006/relationships/slide" Target="/ppt/slides/slide3.xml" Id="Rc1b1d68910434046" /><Relationship Type="http://schemas.openxmlformats.org/officeDocument/2006/relationships/slide" Target="/ppt/slides/slide4.xml" Id="R48faa17e41cd4039" /><Relationship Type="http://schemas.openxmlformats.org/officeDocument/2006/relationships/slide" Target="/ppt/slides/slide5.xml" Id="R51b4fc6b36084d9a" /><Relationship Type="http://schemas.openxmlformats.org/officeDocument/2006/relationships/slide" Target="/ppt/slides/slide6.xml" Id="R98f653fa91b74d9b" /><Relationship Type="http://schemas.openxmlformats.org/officeDocument/2006/relationships/slide" Target="/ppt/slides/slide7.xml" Id="R8262e8489ad0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24f54cf64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b66d8b5b3471e" /><Relationship Type="http://schemas.openxmlformats.org/officeDocument/2006/relationships/theme" Target="/ppt/slideMasters/theme/theme1.xml" Id="R88977fcc7386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b66d8b5b3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8307a3f5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c6afba607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65deeaa5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eb4d789944f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b1b82f0d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00348d17f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cccc8c93c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950 856 794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942 070 676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922 405 122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2 805 041 688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2 805 116 830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