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046ca05bf241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1b21f6923e41a3"/>
  </p:sldMasterIdLst>
  <p:sldIdLst>
    <p:sldId xmlns:r="http://schemas.openxmlformats.org/officeDocument/2006/relationships" id="256" r:id="Re18636687eda4ecb"/>
    <p:sldId xmlns:r="http://schemas.openxmlformats.org/officeDocument/2006/relationships" id="257" r:id="R3ac58ae474da4216"/>
    <p:sldId xmlns:r="http://schemas.openxmlformats.org/officeDocument/2006/relationships" id="258" r:id="R6e3742067a734980"/>
    <p:sldId xmlns:r="http://schemas.openxmlformats.org/officeDocument/2006/relationships" id="259" r:id="R428079496e034859"/>
    <p:sldId xmlns:r="http://schemas.openxmlformats.org/officeDocument/2006/relationships" id="260" r:id="Rf66a8f95beaa4e68"/>
    <p:sldId xmlns:r="http://schemas.openxmlformats.org/officeDocument/2006/relationships" id="261" r:id="Rd0dd2605b11845ff"/>
    <p:sldId xmlns:r="http://schemas.openxmlformats.org/officeDocument/2006/relationships" id="262" r:id="R194a83ed98a841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b21f6923e41a3" /><Relationship Type="http://schemas.openxmlformats.org/officeDocument/2006/relationships/slide" Target="/ppt/slides/slide1.xml" Id="Re18636687eda4ecb" /><Relationship Type="http://schemas.openxmlformats.org/officeDocument/2006/relationships/slide" Target="/ppt/slides/slide2.xml" Id="R3ac58ae474da4216" /><Relationship Type="http://schemas.openxmlformats.org/officeDocument/2006/relationships/slide" Target="/ppt/slides/slide3.xml" Id="R6e3742067a734980" /><Relationship Type="http://schemas.openxmlformats.org/officeDocument/2006/relationships/slide" Target="/ppt/slides/slide4.xml" Id="R428079496e034859" /><Relationship Type="http://schemas.openxmlformats.org/officeDocument/2006/relationships/slide" Target="/ppt/slides/slide5.xml" Id="Rf66a8f95beaa4e68" /><Relationship Type="http://schemas.openxmlformats.org/officeDocument/2006/relationships/slide" Target="/ppt/slides/slide6.xml" Id="Rd0dd2605b11845ff" /><Relationship Type="http://schemas.openxmlformats.org/officeDocument/2006/relationships/slide" Target="/ppt/slides/slide7.xml" Id="R194a83ed98a841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a92853c9e547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4f6a779814d64" /><Relationship Type="http://schemas.openxmlformats.org/officeDocument/2006/relationships/theme" Target="/ppt/slideMasters/theme/theme1.xml" Id="R83534b1a02164d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14f6a779814d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97ca3177843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4e0856c5841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e20d5931643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731e18de74d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be953017447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55d16d72c45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76bc0ae4044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DIGITAL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DIGITAL ØKONOMI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6 275 376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498 971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307 583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1 760 339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WAQAR AHMAD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WAQAS AHMAD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Karihaugveien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922 632 510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ØKONOMI AS</a:t>
            </a:r>
          </a:p>
        </p:txBody>
      </p:sp>
    </p:spTree>
  </p:cSld>
  <p:clrMapOvr>
    <a:masterClrMapping xmlns:a="http://schemas.openxmlformats.org/drawingml/2006/main"/>
  </p:clrMapOvr>
</p:sld>
</file>