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258da4388348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4270bc84c14ec3"/>
  </p:sldMasterIdLst>
  <p:sldIdLst>
    <p:sldId xmlns:r="http://schemas.openxmlformats.org/officeDocument/2006/relationships" id="256" r:id="R865cdabcf54c4652"/>
    <p:sldId xmlns:r="http://schemas.openxmlformats.org/officeDocument/2006/relationships" id="257" r:id="R51d7837a0c9344b6"/>
    <p:sldId xmlns:r="http://schemas.openxmlformats.org/officeDocument/2006/relationships" id="258" r:id="Rbd84dadc7d504a71"/>
    <p:sldId xmlns:r="http://schemas.openxmlformats.org/officeDocument/2006/relationships" id="259" r:id="Ra7310bce6de746fb"/>
    <p:sldId xmlns:r="http://schemas.openxmlformats.org/officeDocument/2006/relationships" id="260" r:id="Rc06657244e164243"/>
    <p:sldId xmlns:r="http://schemas.openxmlformats.org/officeDocument/2006/relationships" id="261" r:id="R9646565eb157439e"/>
    <p:sldId xmlns:r="http://schemas.openxmlformats.org/officeDocument/2006/relationships" id="262" r:id="R46877f9431174f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4270bc84c14ec3" /><Relationship Type="http://schemas.openxmlformats.org/officeDocument/2006/relationships/slide" Target="/ppt/slides/slide1.xml" Id="R865cdabcf54c4652" /><Relationship Type="http://schemas.openxmlformats.org/officeDocument/2006/relationships/slide" Target="/ppt/slides/slide2.xml" Id="R51d7837a0c9344b6" /><Relationship Type="http://schemas.openxmlformats.org/officeDocument/2006/relationships/slide" Target="/ppt/slides/slide3.xml" Id="Rbd84dadc7d504a71" /><Relationship Type="http://schemas.openxmlformats.org/officeDocument/2006/relationships/slide" Target="/ppt/slides/slide4.xml" Id="Ra7310bce6de746fb" /><Relationship Type="http://schemas.openxmlformats.org/officeDocument/2006/relationships/slide" Target="/ppt/slides/slide5.xml" Id="Rc06657244e164243" /><Relationship Type="http://schemas.openxmlformats.org/officeDocument/2006/relationships/slide" Target="/ppt/slides/slide6.xml" Id="R9646565eb157439e" /><Relationship Type="http://schemas.openxmlformats.org/officeDocument/2006/relationships/slide" Target="/ppt/slides/slide7.xml" Id="R46877f9431174f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886b17921040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b2d10d4234b9f" /><Relationship Type="http://schemas.openxmlformats.org/officeDocument/2006/relationships/theme" Target="/ppt/slideMasters/theme/theme1.xml" Id="R4eb074d70bf544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cb2d10d4234b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0c57853be46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a8aed62694e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7b912be0845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ebdf3b53f4e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6177283d445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69ba8116945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0371c06904d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AREAL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AREAL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AREAL ENTREPRENØR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AREAL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AREAL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AREAL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16 365 535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−3 823 658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−4 108 985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−3 397 118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1 267 694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AREAL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KYRRE MEDRUD ANDERSEN  –  47,7 %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 MARKUSSEN KROGH  –  47,7 %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BJØRN-SIVERT HALDORHAMN  –  4,7 %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AREAL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Tollbugata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33 55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post@arealentreprenor.no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www.arealentreprenor.no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922 592 136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AREAL ENTREPRENØR AS</a:t>
            </a:r>
          </a:p>
        </p:txBody>
      </p:sp>
    </p:spTree>
  </p:cSld>
  <p:clrMapOvr>
    <a:masterClrMapping xmlns:a="http://schemas.openxmlformats.org/drawingml/2006/main"/>
  </p:clrMapOvr>
</p:sld>
</file>