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ecf5a7355649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e92bb946e54985"/>
  </p:sldMasterIdLst>
  <p:sldIdLst>
    <p:sldId xmlns:r="http://schemas.openxmlformats.org/officeDocument/2006/relationships" id="256" r:id="Rebdb13e2b74c4f56"/>
    <p:sldId xmlns:r="http://schemas.openxmlformats.org/officeDocument/2006/relationships" id="257" r:id="R33e5254aaa5a4f8d"/>
    <p:sldId xmlns:r="http://schemas.openxmlformats.org/officeDocument/2006/relationships" id="258" r:id="R058f0ca311d74e50"/>
    <p:sldId xmlns:r="http://schemas.openxmlformats.org/officeDocument/2006/relationships" id="259" r:id="R546b8815147547b9"/>
    <p:sldId xmlns:r="http://schemas.openxmlformats.org/officeDocument/2006/relationships" id="260" r:id="R939d5548a9204ad8"/>
    <p:sldId xmlns:r="http://schemas.openxmlformats.org/officeDocument/2006/relationships" id="261" r:id="R21cc79e0cc9b4c3a"/>
    <p:sldId xmlns:r="http://schemas.openxmlformats.org/officeDocument/2006/relationships" id="262" r:id="R695c770fc7754a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e92bb946e54985" /><Relationship Type="http://schemas.openxmlformats.org/officeDocument/2006/relationships/slide" Target="/ppt/slides/slide1.xml" Id="Rebdb13e2b74c4f56" /><Relationship Type="http://schemas.openxmlformats.org/officeDocument/2006/relationships/slide" Target="/ppt/slides/slide2.xml" Id="R33e5254aaa5a4f8d" /><Relationship Type="http://schemas.openxmlformats.org/officeDocument/2006/relationships/slide" Target="/ppt/slides/slide3.xml" Id="R058f0ca311d74e50" /><Relationship Type="http://schemas.openxmlformats.org/officeDocument/2006/relationships/slide" Target="/ppt/slides/slide4.xml" Id="R546b8815147547b9" /><Relationship Type="http://schemas.openxmlformats.org/officeDocument/2006/relationships/slide" Target="/ppt/slides/slide5.xml" Id="R939d5548a9204ad8" /><Relationship Type="http://schemas.openxmlformats.org/officeDocument/2006/relationships/slide" Target="/ppt/slides/slide6.xml" Id="R21cc79e0cc9b4c3a" /><Relationship Type="http://schemas.openxmlformats.org/officeDocument/2006/relationships/slide" Target="/ppt/slides/slide7.xml" Id="R695c770fc7754a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2200fa266247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8a26165534550" /><Relationship Type="http://schemas.openxmlformats.org/officeDocument/2006/relationships/theme" Target="/ppt/slideMasters/theme/theme1.xml" Id="R5b1bbdec0b3e48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18a261655345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4f8d83c8c42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bb4d3e94149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5ceac2e3742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7b574e65b4d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c1b489b3f41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06d10ffac43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7d9d7ba6d49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KLOKHAUG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KLOKHAUG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KLOKHAUG HOLDING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KLOKHAUG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KLOKHAUG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KLOKHAUG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2 843 186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2 850 267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KLOKHAUG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KLOKHAUG JON-STEINAR 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KLOKHAUG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Mogrenda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7656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922 592 004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KLOKHAUG HOLDING AS</a:t>
            </a:r>
          </a:p>
        </p:txBody>
      </p:sp>
    </p:spTree>
  </p:cSld>
  <p:clrMapOvr>
    <a:masterClrMapping xmlns:a="http://schemas.openxmlformats.org/drawingml/2006/main"/>
  </p:clrMapOvr>
</p:sld>
</file>