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3172001f1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13fcc30fc4227"/>
  </p:sldMasterIdLst>
  <p:sldIdLst>
    <p:sldId xmlns:r="http://schemas.openxmlformats.org/officeDocument/2006/relationships" id="256" r:id="Re735f4140ed046bc"/>
    <p:sldId xmlns:r="http://schemas.openxmlformats.org/officeDocument/2006/relationships" id="257" r:id="R2ae808db0c064fba"/>
    <p:sldId xmlns:r="http://schemas.openxmlformats.org/officeDocument/2006/relationships" id="258" r:id="R0141a83d67d549d5"/>
    <p:sldId xmlns:r="http://schemas.openxmlformats.org/officeDocument/2006/relationships" id="259" r:id="Rb1210ba7b10d4b0b"/>
    <p:sldId xmlns:r="http://schemas.openxmlformats.org/officeDocument/2006/relationships" id="260" r:id="R4e8ab061831244bd"/>
    <p:sldId xmlns:r="http://schemas.openxmlformats.org/officeDocument/2006/relationships" id="261" r:id="R6b980ededaba4e24"/>
    <p:sldId xmlns:r="http://schemas.openxmlformats.org/officeDocument/2006/relationships" id="262" r:id="R7e158a4f6b86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13fcc30fc4227" /><Relationship Type="http://schemas.openxmlformats.org/officeDocument/2006/relationships/slide" Target="/ppt/slides/slide1.xml" Id="Re735f4140ed046bc" /><Relationship Type="http://schemas.openxmlformats.org/officeDocument/2006/relationships/slide" Target="/ppt/slides/slide2.xml" Id="R2ae808db0c064fba" /><Relationship Type="http://schemas.openxmlformats.org/officeDocument/2006/relationships/slide" Target="/ppt/slides/slide3.xml" Id="R0141a83d67d549d5" /><Relationship Type="http://schemas.openxmlformats.org/officeDocument/2006/relationships/slide" Target="/ppt/slides/slide4.xml" Id="Rb1210ba7b10d4b0b" /><Relationship Type="http://schemas.openxmlformats.org/officeDocument/2006/relationships/slide" Target="/ppt/slides/slide5.xml" Id="R4e8ab061831244bd" /><Relationship Type="http://schemas.openxmlformats.org/officeDocument/2006/relationships/slide" Target="/ppt/slides/slide6.xml" Id="R6b980ededaba4e24" /><Relationship Type="http://schemas.openxmlformats.org/officeDocument/2006/relationships/slide" Target="/ppt/slides/slide7.xml" Id="R7e158a4f6b86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ee5ef8f45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0fae4c7f541a5" /><Relationship Type="http://schemas.openxmlformats.org/officeDocument/2006/relationships/theme" Target="/ppt/slideMasters/theme/theme1.xml" Id="R21a7d184eecf41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0fae4c7f541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fc4a3edd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acc8d872f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e5dd81676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1cddfa12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ae3f36b10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785d4be7f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9c5d43425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EGIL-ARNE MYKLEBUST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EGIL-ARNE MYKLEBUST AS ble etablert [år] og holder til i Ramberg.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10 134 936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9 117 262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MYKLEBUST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KARSTEIN HELLAN MYKLEBUST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ÅGE HELLAN MYKLEBUST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Skjelfjordveien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8380 Ramberg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922 589 992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EGIL-ARNE MYKLEBUST AS</a:t>
            </a:r>
          </a:p>
        </p:txBody>
      </p:sp>
    </p:spTree>
  </p:cSld>
  <p:clrMapOvr>
    <a:masterClrMapping xmlns:a="http://schemas.openxmlformats.org/drawingml/2006/main"/>
  </p:clrMapOvr>
</p:sld>
</file>