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0998c967ea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c5319c4da4e48"/>
  </p:sldMasterIdLst>
  <p:sldIdLst>
    <p:sldId xmlns:r="http://schemas.openxmlformats.org/officeDocument/2006/relationships" id="256" r:id="Rca01fd59cd6f4f4f"/>
    <p:sldId xmlns:r="http://schemas.openxmlformats.org/officeDocument/2006/relationships" id="257" r:id="R8b6e60e9dfb8450d"/>
    <p:sldId xmlns:r="http://schemas.openxmlformats.org/officeDocument/2006/relationships" id="258" r:id="Rb24c697d06044555"/>
    <p:sldId xmlns:r="http://schemas.openxmlformats.org/officeDocument/2006/relationships" id="259" r:id="Rfa8826a30eac4fc9"/>
    <p:sldId xmlns:r="http://schemas.openxmlformats.org/officeDocument/2006/relationships" id="260" r:id="R03bc6455b6b64901"/>
    <p:sldId xmlns:r="http://schemas.openxmlformats.org/officeDocument/2006/relationships" id="261" r:id="Rfce7de1de6ce4e00"/>
    <p:sldId xmlns:r="http://schemas.openxmlformats.org/officeDocument/2006/relationships" id="262" r:id="R3da9fbc8f52b4e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c5319c4da4e48" /><Relationship Type="http://schemas.openxmlformats.org/officeDocument/2006/relationships/slide" Target="/ppt/slides/slide1.xml" Id="Rca01fd59cd6f4f4f" /><Relationship Type="http://schemas.openxmlformats.org/officeDocument/2006/relationships/slide" Target="/ppt/slides/slide2.xml" Id="R8b6e60e9dfb8450d" /><Relationship Type="http://schemas.openxmlformats.org/officeDocument/2006/relationships/slide" Target="/ppt/slides/slide3.xml" Id="Rb24c697d06044555" /><Relationship Type="http://schemas.openxmlformats.org/officeDocument/2006/relationships/slide" Target="/ppt/slides/slide4.xml" Id="Rfa8826a30eac4fc9" /><Relationship Type="http://schemas.openxmlformats.org/officeDocument/2006/relationships/slide" Target="/ppt/slides/slide5.xml" Id="R03bc6455b6b64901" /><Relationship Type="http://schemas.openxmlformats.org/officeDocument/2006/relationships/slide" Target="/ppt/slides/slide6.xml" Id="Rfce7de1de6ce4e00" /><Relationship Type="http://schemas.openxmlformats.org/officeDocument/2006/relationships/slide" Target="/ppt/slides/slide7.xml" Id="R3da9fbc8f52b4e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1dd7c367c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fac7adbe34c5b" /><Relationship Type="http://schemas.openxmlformats.org/officeDocument/2006/relationships/theme" Target="/ppt/slideMasters/theme/theme1.xml" Id="Rb5832de46b724e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fac7adbe34c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a711deeb3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9c0b31f884f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43bc5f4a243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2e5a41f7c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a5840597a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6b85beb5e44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0ce67b8ad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COMPASS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COMPASS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−2 533 399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−13 378 939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74 820 131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85 122 119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NAESS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COMPASS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Naess Management AS, 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922 585 938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COMPASS CAPITAL AS</a:t>
            </a:r>
          </a:p>
        </p:txBody>
      </p:sp>
    </p:spTree>
  </p:cSld>
  <p:clrMapOvr>
    <a:masterClrMapping xmlns:a="http://schemas.openxmlformats.org/drawingml/2006/main"/>
  </p:clrMapOvr>
</p:sld>
</file>