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e294000db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4c2d2a97b49ee"/>
  </p:sldMasterIdLst>
  <p:sldIdLst>
    <p:sldId xmlns:r="http://schemas.openxmlformats.org/officeDocument/2006/relationships" id="256" r:id="Rab5957a376e243e0"/>
    <p:sldId xmlns:r="http://schemas.openxmlformats.org/officeDocument/2006/relationships" id="257" r:id="Ra0e5b55a88c84c72"/>
    <p:sldId xmlns:r="http://schemas.openxmlformats.org/officeDocument/2006/relationships" id="258" r:id="R3f567e24526d4129"/>
    <p:sldId xmlns:r="http://schemas.openxmlformats.org/officeDocument/2006/relationships" id="259" r:id="R1ae850ba4399487b"/>
    <p:sldId xmlns:r="http://schemas.openxmlformats.org/officeDocument/2006/relationships" id="260" r:id="R09191192b8894ff0"/>
    <p:sldId xmlns:r="http://schemas.openxmlformats.org/officeDocument/2006/relationships" id="261" r:id="R2091cdbd3049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4c2d2a97b49ee" /><Relationship Type="http://schemas.openxmlformats.org/officeDocument/2006/relationships/slide" Target="/ppt/slides/slide1.xml" Id="Rab5957a376e243e0" /><Relationship Type="http://schemas.openxmlformats.org/officeDocument/2006/relationships/slide" Target="/ppt/slides/slide2.xml" Id="Ra0e5b55a88c84c72" /><Relationship Type="http://schemas.openxmlformats.org/officeDocument/2006/relationships/slide" Target="/ppt/slides/slide3.xml" Id="R3f567e24526d4129" /><Relationship Type="http://schemas.openxmlformats.org/officeDocument/2006/relationships/slide" Target="/ppt/slides/slide4.xml" Id="R1ae850ba4399487b" /><Relationship Type="http://schemas.openxmlformats.org/officeDocument/2006/relationships/slide" Target="/ppt/slides/slide5.xml" Id="R09191192b8894ff0" /><Relationship Type="http://schemas.openxmlformats.org/officeDocument/2006/relationships/slide" Target="/ppt/slides/slide6.xml" Id="R2091cdbd3049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1c181d9f4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27b9afc34dd6" /><Relationship Type="http://schemas.openxmlformats.org/officeDocument/2006/relationships/theme" Target="/ppt/slideMasters/theme/theme1.xml" Id="Re0b8d0284ddb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c27b9afc3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0b9828fe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0153ba6cb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b8ef981a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6288f69b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591aa570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e362829b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COMPASS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Naess Management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922 585 938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