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a7b2207f6b41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670e99fce7432a"/>
  </p:sldMasterIdLst>
  <p:sldIdLst>
    <p:sldId xmlns:r="http://schemas.openxmlformats.org/officeDocument/2006/relationships" id="256" r:id="Rf2971057944d492e"/>
    <p:sldId xmlns:r="http://schemas.openxmlformats.org/officeDocument/2006/relationships" id="257" r:id="R40fba39620254c13"/>
    <p:sldId xmlns:r="http://schemas.openxmlformats.org/officeDocument/2006/relationships" id="258" r:id="R3ebc4c9aaf5242cb"/>
    <p:sldId xmlns:r="http://schemas.openxmlformats.org/officeDocument/2006/relationships" id="259" r:id="Rbbaea708c8de43e1"/>
    <p:sldId xmlns:r="http://schemas.openxmlformats.org/officeDocument/2006/relationships" id="260" r:id="R9dd8a66d48644b7f"/>
    <p:sldId xmlns:r="http://schemas.openxmlformats.org/officeDocument/2006/relationships" id="261" r:id="R5e68e12b63894ea4"/>
    <p:sldId xmlns:r="http://schemas.openxmlformats.org/officeDocument/2006/relationships" id="262" r:id="Re36135c31f734d9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670e99fce7432a" /><Relationship Type="http://schemas.openxmlformats.org/officeDocument/2006/relationships/slide" Target="/ppt/slides/slide1.xml" Id="Rf2971057944d492e" /><Relationship Type="http://schemas.openxmlformats.org/officeDocument/2006/relationships/slide" Target="/ppt/slides/slide2.xml" Id="R40fba39620254c13" /><Relationship Type="http://schemas.openxmlformats.org/officeDocument/2006/relationships/slide" Target="/ppt/slides/slide3.xml" Id="R3ebc4c9aaf5242cb" /><Relationship Type="http://schemas.openxmlformats.org/officeDocument/2006/relationships/slide" Target="/ppt/slides/slide4.xml" Id="Rbbaea708c8de43e1" /><Relationship Type="http://schemas.openxmlformats.org/officeDocument/2006/relationships/slide" Target="/ppt/slides/slide5.xml" Id="R9dd8a66d48644b7f" /><Relationship Type="http://schemas.openxmlformats.org/officeDocument/2006/relationships/slide" Target="/ppt/slides/slide6.xml" Id="R5e68e12b63894ea4" /><Relationship Type="http://schemas.openxmlformats.org/officeDocument/2006/relationships/slide" Target="/ppt/slides/slide7.xml" Id="Re36135c31f734d9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df6794035645b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67d4c5dbc6411a" /><Relationship Type="http://schemas.openxmlformats.org/officeDocument/2006/relationships/theme" Target="/ppt/slideMasters/theme/theme1.xml" Id="R97fc40cbd30743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67d4c5dbc641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481ade0a345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692920c5a4f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62136494c49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3071dd937b4a8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b16ac48684a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c5972657234fb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b650e5e30846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LAND 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 SERVICE AS ble etablert [år] og holder til i Dokka.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122 986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−23 093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−127 900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143 494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RUDBERG ROY-HENNING SLÅEN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 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Kolterudsvegen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2870 Dokka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922 533 539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 SERVICE AS</a:t>
            </a:r>
          </a:p>
        </p:txBody>
      </p:sp>
    </p:spTree>
  </p:cSld>
  <p:clrMapOvr>
    <a:masterClrMapping xmlns:a="http://schemas.openxmlformats.org/drawingml/2006/main"/>
  </p:clrMapOvr>
</p:sld>
</file>