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65995d48fb248b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43f3e82e32c4dab"/>
  </p:sldMasterIdLst>
  <p:sldIdLst>
    <p:sldId xmlns:r="http://schemas.openxmlformats.org/officeDocument/2006/relationships" id="256" r:id="R0dee326899624d41"/>
    <p:sldId xmlns:r="http://schemas.openxmlformats.org/officeDocument/2006/relationships" id="257" r:id="Rfe65bbd290f8404e"/>
    <p:sldId xmlns:r="http://schemas.openxmlformats.org/officeDocument/2006/relationships" id="258" r:id="R19075db847d44a79"/>
    <p:sldId xmlns:r="http://schemas.openxmlformats.org/officeDocument/2006/relationships" id="259" r:id="Rf359b95ce0024bc3"/>
    <p:sldId xmlns:r="http://schemas.openxmlformats.org/officeDocument/2006/relationships" id="260" r:id="R8bca4c186e474eeb"/>
    <p:sldId xmlns:r="http://schemas.openxmlformats.org/officeDocument/2006/relationships" id="261" r:id="R749ae54f2ede4c91"/>
    <p:sldId xmlns:r="http://schemas.openxmlformats.org/officeDocument/2006/relationships" id="262" r:id="R74bf39b63d7c423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3f3e82e32c4dab" /><Relationship Type="http://schemas.openxmlformats.org/officeDocument/2006/relationships/slide" Target="/ppt/slides/slide1.xml" Id="R0dee326899624d41" /><Relationship Type="http://schemas.openxmlformats.org/officeDocument/2006/relationships/slide" Target="/ppt/slides/slide2.xml" Id="Rfe65bbd290f8404e" /><Relationship Type="http://schemas.openxmlformats.org/officeDocument/2006/relationships/slide" Target="/ppt/slides/slide3.xml" Id="R19075db847d44a79" /><Relationship Type="http://schemas.openxmlformats.org/officeDocument/2006/relationships/slide" Target="/ppt/slides/slide4.xml" Id="Rf359b95ce0024bc3" /><Relationship Type="http://schemas.openxmlformats.org/officeDocument/2006/relationships/slide" Target="/ppt/slides/slide5.xml" Id="R8bca4c186e474eeb" /><Relationship Type="http://schemas.openxmlformats.org/officeDocument/2006/relationships/slide" Target="/ppt/slides/slide6.xml" Id="R749ae54f2ede4c91" /><Relationship Type="http://schemas.openxmlformats.org/officeDocument/2006/relationships/slide" Target="/ppt/slides/slide7.xml" Id="R74bf39b63d7c423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fdd0b5d432428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97cd5f9f964100" /><Relationship Type="http://schemas.openxmlformats.org/officeDocument/2006/relationships/theme" Target="/ppt/slideMasters/theme/theme1.xml" Id="R2ce4410e9c27412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197cd5f9f96410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4967b57a7f4c9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bcc529d154451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9bfede2dd94b9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f20a3bbb5348d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122a5211724dd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e5d7b492c9496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b68f43e30449e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 CLIPPER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CLIPPER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CLIPPER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CLIPPER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CLIPPER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CLIPPER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627 863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−16 407 899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589 855 970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5 607 569 976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6 054 794 163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CLIPPER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MARYLEBONE HOLDING AS  –  40,3 %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MOREDUN HOLDING AS  –  40,3 %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MENNE HOLDING 1 AS  –  19,4 %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CLIPPER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Fridtjof Nansens plass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922 490 511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CLIPPER</a:t>
            </a:r>
          </a:p>
        </p:txBody>
      </p:sp>
    </p:spTree>
  </p:cSld>
  <p:clrMapOvr>
    <a:masterClrMapping xmlns:a="http://schemas.openxmlformats.org/drawingml/2006/main"/>
  </p:clrMapOvr>
</p:sld>
</file>