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4e3e6d230f54b3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fcf311e177f4cb4"/>
  </p:sldMasterIdLst>
  <p:sldIdLst>
    <p:sldId xmlns:r="http://schemas.openxmlformats.org/officeDocument/2006/relationships" id="256" r:id="Re646978bf002469e"/>
    <p:sldId xmlns:r="http://schemas.openxmlformats.org/officeDocument/2006/relationships" id="257" r:id="R9a511a38499f4078"/>
    <p:sldId xmlns:r="http://schemas.openxmlformats.org/officeDocument/2006/relationships" id="258" r:id="Rcd19e5a2e85744c9"/>
    <p:sldId xmlns:r="http://schemas.openxmlformats.org/officeDocument/2006/relationships" id="259" r:id="Rf44f6a2566c44039"/>
    <p:sldId xmlns:r="http://schemas.openxmlformats.org/officeDocument/2006/relationships" id="260" r:id="Rbe8496c5d49f4639"/>
    <p:sldId xmlns:r="http://schemas.openxmlformats.org/officeDocument/2006/relationships" id="261" r:id="R8c7e1a57e5f54a2e"/>
    <p:sldId xmlns:r="http://schemas.openxmlformats.org/officeDocument/2006/relationships" id="262" r:id="Ra7ec64232fda4e9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fcf311e177f4cb4" /><Relationship Type="http://schemas.openxmlformats.org/officeDocument/2006/relationships/slide" Target="/ppt/slides/slide1.xml" Id="Re646978bf002469e" /><Relationship Type="http://schemas.openxmlformats.org/officeDocument/2006/relationships/slide" Target="/ppt/slides/slide2.xml" Id="R9a511a38499f4078" /><Relationship Type="http://schemas.openxmlformats.org/officeDocument/2006/relationships/slide" Target="/ppt/slides/slide3.xml" Id="Rcd19e5a2e85744c9" /><Relationship Type="http://schemas.openxmlformats.org/officeDocument/2006/relationships/slide" Target="/ppt/slides/slide4.xml" Id="Rf44f6a2566c44039" /><Relationship Type="http://schemas.openxmlformats.org/officeDocument/2006/relationships/slide" Target="/ppt/slides/slide5.xml" Id="Rbe8496c5d49f4639" /><Relationship Type="http://schemas.openxmlformats.org/officeDocument/2006/relationships/slide" Target="/ppt/slides/slide6.xml" Id="R8c7e1a57e5f54a2e" /><Relationship Type="http://schemas.openxmlformats.org/officeDocument/2006/relationships/slide" Target="/ppt/slides/slide7.xml" Id="Ra7ec64232fda4e9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22293943bd7499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7f060614314674" /><Relationship Type="http://schemas.openxmlformats.org/officeDocument/2006/relationships/theme" Target="/ppt/slideMasters/theme/theme1.xml" Id="Rc96ae8060940464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b7f06061431467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3780bc29ec469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323969319c4fb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bcca86deea4c2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59abbb02a04fa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93f3d63bfb462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5522d25b78408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8d63b8b1e3426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STEINBEKK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STEINBEKK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STEINBEKK INVEST AS ble etablert [år] og holder til i Fjellhamar.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STEINBEKK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STEINBEKK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STEINBEKK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−3 186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194 325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719 622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1 166 290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STEINBEKK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LAURITZEN ODD ARNE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LAURITZEN EVA DAGMAR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LAURITZEN AMUND NERENG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LAURITZEN ANNA NERENG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STEINBEKK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Steinbekkveien 12B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1464 Fjellhamar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922 425 477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STEINBEKK INVEST AS</a:t>
            </a:r>
          </a:p>
        </p:txBody>
      </p:sp>
    </p:spTree>
  </p:cSld>
  <p:clrMapOvr>
    <a:masterClrMapping xmlns:a="http://schemas.openxmlformats.org/drawingml/2006/main"/>
  </p:clrMapOvr>
</p:sld>
</file>