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2c25cb2e384b6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8100b0ad1c14324"/>
  </p:sldMasterIdLst>
  <p:sldIdLst>
    <p:sldId xmlns:r="http://schemas.openxmlformats.org/officeDocument/2006/relationships" id="256" r:id="Rb815268b7b124ed2"/>
    <p:sldId xmlns:r="http://schemas.openxmlformats.org/officeDocument/2006/relationships" id="257" r:id="R7ae55f6a489c43fd"/>
    <p:sldId xmlns:r="http://schemas.openxmlformats.org/officeDocument/2006/relationships" id="258" r:id="R1459d68a76e049fb"/>
    <p:sldId xmlns:r="http://schemas.openxmlformats.org/officeDocument/2006/relationships" id="259" r:id="R0b6011cbfb90452f"/>
    <p:sldId xmlns:r="http://schemas.openxmlformats.org/officeDocument/2006/relationships" id="260" r:id="R0be48035191c499b"/>
    <p:sldId xmlns:r="http://schemas.openxmlformats.org/officeDocument/2006/relationships" id="261" r:id="R81552b7265b7426e"/>
    <p:sldId xmlns:r="http://schemas.openxmlformats.org/officeDocument/2006/relationships" id="262" r:id="R503babe7fb5342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100b0ad1c14324" /><Relationship Type="http://schemas.openxmlformats.org/officeDocument/2006/relationships/slide" Target="/ppt/slides/slide1.xml" Id="Rb815268b7b124ed2" /><Relationship Type="http://schemas.openxmlformats.org/officeDocument/2006/relationships/slide" Target="/ppt/slides/slide2.xml" Id="R7ae55f6a489c43fd" /><Relationship Type="http://schemas.openxmlformats.org/officeDocument/2006/relationships/slide" Target="/ppt/slides/slide3.xml" Id="R1459d68a76e049fb" /><Relationship Type="http://schemas.openxmlformats.org/officeDocument/2006/relationships/slide" Target="/ppt/slides/slide4.xml" Id="R0b6011cbfb90452f" /><Relationship Type="http://schemas.openxmlformats.org/officeDocument/2006/relationships/slide" Target="/ppt/slides/slide5.xml" Id="R0be48035191c499b" /><Relationship Type="http://schemas.openxmlformats.org/officeDocument/2006/relationships/slide" Target="/ppt/slides/slide6.xml" Id="R81552b7265b7426e" /><Relationship Type="http://schemas.openxmlformats.org/officeDocument/2006/relationships/slide" Target="/ppt/slides/slide7.xml" Id="R503babe7fb5342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bf42f2184c4d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8f0115aaa04290" /><Relationship Type="http://schemas.openxmlformats.org/officeDocument/2006/relationships/theme" Target="/ppt/slideMasters/theme/theme1.xml" Id="Rca0c28dc02e04bc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8f0115aaa042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fb5747cb3842a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83a607ddca4a0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d87badd2d145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f070d3c8fc4e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e235ae7c7f4f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ba40c04f584e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7c07ba5ea94f2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MJØSA VARME &amp; SANITÆR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MJØSA VARME &amp; SANITÆR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MJØSA VARME &amp; SANITÆR AS ble etablert [år] og holder til i Moelv.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MJØSA VARME &amp; SANITÆR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MJØSA VARME &amp; SANITÆR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MJØSA VARME &amp; SANITÆR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3 121 713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333 133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266 096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480 646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2 043 783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MJØSA VARME &amp; SANITÆR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PM LØBERG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MJØSA VARME &amp; SANITÆR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Stertivegen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2390 Moelv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922 425 345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MJØSA VARME &amp; SANITÆR AS</a:t>
            </a:r>
          </a:p>
        </p:txBody>
      </p:sp>
    </p:spTree>
  </p:cSld>
  <p:clrMapOvr>
    <a:masterClrMapping xmlns:a="http://schemas.openxmlformats.org/drawingml/2006/main"/>
  </p:clrMapOvr>
</p:sld>
</file>