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13bc6c32f274cf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19c328f42144ef2"/>
  </p:sldMasterIdLst>
  <p:sldIdLst>
    <p:sldId xmlns:r="http://schemas.openxmlformats.org/officeDocument/2006/relationships" id="256" r:id="Re2a8f85cb0754cee"/>
    <p:sldId xmlns:r="http://schemas.openxmlformats.org/officeDocument/2006/relationships" id="257" r:id="R11f914748efc4025"/>
    <p:sldId xmlns:r="http://schemas.openxmlformats.org/officeDocument/2006/relationships" id="258" r:id="R5e54f3d179be4e0d"/>
    <p:sldId xmlns:r="http://schemas.openxmlformats.org/officeDocument/2006/relationships" id="259" r:id="R2cb82fdafa794fc7"/>
    <p:sldId xmlns:r="http://schemas.openxmlformats.org/officeDocument/2006/relationships" id="260" r:id="Raa2f92c1d03f4fcd"/>
    <p:sldId xmlns:r="http://schemas.openxmlformats.org/officeDocument/2006/relationships" id="261" r:id="Rb9167914d43e4f5e"/>
    <p:sldId xmlns:r="http://schemas.openxmlformats.org/officeDocument/2006/relationships" id="262" r:id="R19bda942298449a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19c328f42144ef2" /><Relationship Type="http://schemas.openxmlformats.org/officeDocument/2006/relationships/slide" Target="/ppt/slides/slide1.xml" Id="Re2a8f85cb0754cee" /><Relationship Type="http://schemas.openxmlformats.org/officeDocument/2006/relationships/slide" Target="/ppt/slides/slide2.xml" Id="R11f914748efc4025" /><Relationship Type="http://schemas.openxmlformats.org/officeDocument/2006/relationships/slide" Target="/ppt/slides/slide3.xml" Id="R5e54f3d179be4e0d" /><Relationship Type="http://schemas.openxmlformats.org/officeDocument/2006/relationships/slide" Target="/ppt/slides/slide4.xml" Id="R2cb82fdafa794fc7" /><Relationship Type="http://schemas.openxmlformats.org/officeDocument/2006/relationships/slide" Target="/ppt/slides/slide5.xml" Id="Raa2f92c1d03f4fcd" /><Relationship Type="http://schemas.openxmlformats.org/officeDocument/2006/relationships/slide" Target="/ppt/slides/slide6.xml" Id="Rb9167914d43e4f5e" /><Relationship Type="http://schemas.openxmlformats.org/officeDocument/2006/relationships/slide" Target="/ppt/slides/slide7.xml" Id="R19bda942298449a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ce7df57b8e148d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89abac3d1746db" /><Relationship Type="http://schemas.openxmlformats.org/officeDocument/2006/relationships/theme" Target="/ppt/slideMasters/theme/theme1.xml" Id="R8101d897260d42b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b89abac3d1746d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66abe5500c47a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892f0c14ad460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0536ece0964d4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638a56aa84497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5fd31adf25413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e112510344447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af41344d594a1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MSL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MSL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MSL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MSL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MSL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MSL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−5 200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245 380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1 560 887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1 681 205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MSL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MORTEN LARSEN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MSL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Vækerøveien 191A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0751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922 424 713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MSL INVEST AS</a:t>
            </a:r>
          </a:p>
        </p:txBody>
      </p:sp>
    </p:spTree>
  </p:cSld>
  <p:clrMapOvr>
    <a:masterClrMapping xmlns:a="http://schemas.openxmlformats.org/drawingml/2006/main"/>
  </p:clrMapOvr>
</p:sld>
</file>