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cb44243fd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b114e358d14df9"/>
  </p:sldMasterIdLst>
  <p:sldIdLst>
    <p:sldId xmlns:r="http://schemas.openxmlformats.org/officeDocument/2006/relationships" id="256" r:id="R3834af0e697d4da0"/>
    <p:sldId xmlns:r="http://schemas.openxmlformats.org/officeDocument/2006/relationships" id="257" r:id="R102e173e66d64b37"/>
    <p:sldId xmlns:r="http://schemas.openxmlformats.org/officeDocument/2006/relationships" id="258" r:id="R6c978cb93ecc4ed0"/>
    <p:sldId xmlns:r="http://schemas.openxmlformats.org/officeDocument/2006/relationships" id="259" r:id="R9fc74c277e214a8c"/>
    <p:sldId xmlns:r="http://schemas.openxmlformats.org/officeDocument/2006/relationships" id="260" r:id="R1aeaa147248640cc"/>
    <p:sldId xmlns:r="http://schemas.openxmlformats.org/officeDocument/2006/relationships" id="261" r:id="R1dd571bd6a284ea0"/>
    <p:sldId xmlns:r="http://schemas.openxmlformats.org/officeDocument/2006/relationships" id="262" r:id="R731b75c44a564a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114e358d14df9" /><Relationship Type="http://schemas.openxmlformats.org/officeDocument/2006/relationships/slide" Target="/ppt/slides/slide1.xml" Id="R3834af0e697d4da0" /><Relationship Type="http://schemas.openxmlformats.org/officeDocument/2006/relationships/slide" Target="/ppt/slides/slide2.xml" Id="R102e173e66d64b37" /><Relationship Type="http://schemas.openxmlformats.org/officeDocument/2006/relationships/slide" Target="/ppt/slides/slide3.xml" Id="R6c978cb93ecc4ed0" /><Relationship Type="http://schemas.openxmlformats.org/officeDocument/2006/relationships/slide" Target="/ppt/slides/slide4.xml" Id="R9fc74c277e214a8c" /><Relationship Type="http://schemas.openxmlformats.org/officeDocument/2006/relationships/slide" Target="/ppt/slides/slide5.xml" Id="R1aeaa147248640cc" /><Relationship Type="http://schemas.openxmlformats.org/officeDocument/2006/relationships/slide" Target="/ppt/slides/slide6.xml" Id="R1dd571bd6a284ea0" /><Relationship Type="http://schemas.openxmlformats.org/officeDocument/2006/relationships/slide" Target="/ppt/slides/slide7.xml" Id="R731b75c44a564a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fdff77b7442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c6cc98fd4ef5" /><Relationship Type="http://schemas.openxmlformats.org/officeDocument/2006/relationships/theme" Target="/ppt/slideMasters/theme/theme1.xml" Id="Re838538ffc6f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01c6cc98fd4e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12dbdcc19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39df6c1e448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b3709fbf442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d11a500994e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9e42459e047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dc013b496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725a37f0c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Ø.N.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Ø.N.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4 980 594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4 980 594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ØSTLUND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Fridtjof Østlund Nilsen, Gamle Drammensvei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922 412 928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Ø.N. INVEST AS</a:t>
            </a:r>
          </a:p>
        </p:txBody>
      </p:sp>
    </p:spTree>
  </p:cSld>
  <p:clrMapOvr>
    <a:masterClrMapping xmlns:a="http://schemas.openxmlformats.org/drawingml/2006/main"/>
  </p:clrMapOvr>
</p:sld>
</file>