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1191372225640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3046ebbe6044c95"/>
  </p:sldMasterIdLst>
  <p:sldIdLst>
    <p:sldId xmlns:r="http://schemas.openxmlformats.org/officeDocument/2006/relationships" id="256" r:id="R2c8763c21224499a"/>
    <p:sldId xmlns:r="http://schemas.openxmlformats.org/officeDocument/2006/relationships" id="257" r:id="R51f95f2991d64f56"/>
    <p:sldId xmlns:r="http://schemas.openxmlformats.org/officeDocument/2006/relationships" id="258" r:id="Re63f49559cde4bea"/>
    <p:sldId xmlns:r="http://schemas.openxmlformats.org/officeDocument/2006/relationships" id="259" r:id="R930d9d0137d54095"/>
    <p:sldId xmlns:r="http://schemas.openxmlformats.org/officeDocument/2006/relationships" id="260" r:id="Rdd7c161bd0f548b4"/>
    <p:sldId xmlns:r="http://schemas.openxmlformats.org/officeDocument/2006/relationships" id="261" r:id="R15f88013f83b48e5"/>
    <p:sldId xmlns:r="http://schemas.openxmlformats.org/officeDocument/2006/relationships" id="262" r:id="R47c5c001617a418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046ebbe6044c95" /><Relationship Type="http://schemas.openxmlformats.org/officeDocument/2006/relationships/slide" Target="/ppt/slides/slide1.xml" Id="R2c8763c21224499a" /><Relationship Type="http://schemas.openxmlformats.org/officeDocument/2006/relationships/slide" Target="/ppt/slides/slide2.xml" Id="R51f95f2991d64f56" /><Relationship Type="http://schemas.openxmlformats.org/officeDocument/2006/relationships/slide" Target="/ppt/slides/slide3.xml" Id="Re63f49559cde4bea" /><Relationship Type="http://schemas.openxmlformats.org/officeDocument/2006/relationships/slide" Target="/ppt/slides/slide4.xml" Id="R930d9d0137d54095" /><Relationship Type="http://schemas.openxmlformats.org/officeDocument/2006/relationships/slide" Target="/ppt/slides/slide5.xml" Id="Rdd7c161bd0f548b4" /><Relationship Type="http://schemas.openxmlformats.org/officeDocument/2006/relationships/slide" Target="/ppt/slides/slide6.xml" Id="R15f88013f83b48e5" /><Relationship Type="http://schemas.openxmlformats.org/officeDocument/2006/relationships/slide" Target="/ppt/slides/slide7.xml" Id="R47c5c001617a418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63a5b3e5044f0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ac85496ce1402e" /><Relationship Type="http://schemas.openxmlformats.org/officeDocument/2006/relationships/theme" Target="/ppt/slideMasters/theme/theme1.xml" Id="Re23f74d09bdb45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cac85496ce1402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73e3641efc442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cb29156bb0463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617530788544d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a1c80d98fa41d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d7ff4216d4434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a75280e0134e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abe000214c4d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THJO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THJO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THJO AS ble etablert [år] og holder til i Kragerø.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THJO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THJO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THJO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−43 046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614 483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7 103 466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8 525 466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THJO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JONAS JØRGENSEN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THERESE JØRGENSEN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THJO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Dalaneveien 11B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3772 Kragerø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922 399 786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THJO AS</a:t>
            </a:r>
          </a:p>
        </p:txBody>
      </p:sp>
    </p:spTree>
  </p:cSld>
  <p:clrMapOvr>
    <a:masterClrMapping xmlns:a="http://schemas.openxmlformats.org/drawingml/2006/main"/>
  </p:clrMapOvr>
</p:sld>
</file>