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04116c863541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b125e94af14295"/>
  </p:sldMasterIdLst>
  <p:sldIdLst>
    <p:sldId xmlns:r="http://schemas.openxmlformats.org/officeDocument/2006/relationships" id="256" r:id="R643260f803cc414e"/>
    <p:sldId xmlns:r="http://schemas.openxmlformats.org/officeDocument/2006/relationships" id="257" r:id="Re67093cab5674899"/>
    <p:sldId xmlns:r="http://schemas.openxmlformats.org/officeDocument/2006/relationships" id="258" r:id="R0232f2d040b946c0"/>
    <p:sldId xmlns:r="http://schemas.openxmlformats.org/officeDocument/2006/relationships" id="259" r:id="Ra2c59bdd24844696"/>
    <p:sldId xmlns:r="http://schemas.openxmlformats.org/officeDocument/2006/relationships" id="260" r:id="R4e8d2c689aa84eab"/>
    <p:sldId xmlns:r="http://schemas.openxmlformats.org/officeDocument/2006/relationships" id="261" r:id="R811acd9ad6824300"/>
    <p:sldId xmlns:r="http://schemas.openxmlformats.org/officeDocument/2006/relationships" id="262" r:id="Raad27da4f0b143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b125e94af14295" /><Relationship Type="http://schemas.openxmlformats.org/officeDocument/2006/relationships/slide" Target="/ppt/slides/slide1.xml" Id="R643260f803cc414e" /><Relationship Type="http://schemas.openxmlformats.org/officeDocument/2006/relationships/slide" Target="/ppt/slides/slide2.xml" Id="Re67093cab5674899" /><Relationship Type="http://schemas.openxmlformats.org/officeDocument/2006/relationships/slide" Target="/ppt/slides/slide3.xml" Id="R0232f2d040b946c0" /><Relationship Type="http://schemas.openxmlformats.org/officeDocument/2006/relationships/slide" Target="/ppt/slides/slide4.xml" Id="Ra2c59bdd24844696" /><Relationship Type="http://schemas.openxmlformats.org/officeDocument/2006/relationships/slide" Target="/ppt/slides/slide5.xml" Id="R4e8d2c689aa84eab" /><Relationship Type="http://schemas.openxmlformats.org/officeDocument/2006/relationships/slide" Target="/ppt/slides/slide6.xml" Id="R811acd9ad6824300" /><Relationship Type="http://schemas.openxmlformats.org/officeDocument/2006/relationships/slide" Target="/ppt/slides/slide7.xml" Id="Raad27da4f0b143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44b784d0ef43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33cb8e6414cdc" /><Relationship Type="http://schemas.openxmlformats.org/officeDocument/2006/relationships/theme" Target="/ppt/slideMasters/theme/theme1.xml" Id="R6e3a9b720ff942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433cb8e6414c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18cbbf85a4d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0fa7873b648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e97964c6bc41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23d921c0a42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be0c08f1c4e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20d87a3ab4f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6470106b74c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REGNSKAPSSERVICE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15 332 795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2 662 284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2 175 748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2 735 709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6 712 166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FRANTZEN ANNE-GRETE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VIDAR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LAGET ERIK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REGNSKAPSSERVICE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Alexander Kiellands gate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80 13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922 376 883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AS</a:t>
            </a:r>
          </a:p>
        </p:txBody>
      </p:sp>
    </p:spTree>
  </p:cSld>
  <p:clrMapOvr>
    <a:masterClrMapping xmlns:a="http://schemas.openxmlformats.org/drawingml/2006/main"/>
  </p:clrMapOvr>
</p:sld>
</file>