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f5da838a5a44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cfa42fa38f4835"/>
  </p:sldMasterIdLst>
  <p:sldIdLst>
    <p:sldId xmlns:r="http://schemas.openxmlformats.org/officeDocument/2006/relationships" id="256" r:id="Rac39c5d737984fff"/>
    <p:sldId xmlns:r="http://schemas.openxmlformats.org/officeDocument/2006/relationships" id="257" r:id="R0a759c91e1b44bb6"/>
    <p:sldId xmlns:r="http://schemas.openxmlformats.org/officeDocument/2006/relationships" id="258" r:id="Ra2433769c8b94809"/>
    <p:sldId xmlns:r="http://schemas.openxmlformats.org/officeDocument/2006/relationships" id="259" r:id="R58f74d9f15224453"/>
    <p:sldId xmlns:r="http://schemas.openxmlformats.org/officeDocument/2006/relationships" id="260" r:id="Rd604a60362384f9d"/>
    <p:sldId xmlns:r="http://schemas.openxmlformats.org/officeDocument/2006/relationships" id="261" r:id="R00290606f8fe47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cfa42fa38f4835" /><Relationship Type="http://schemas.openxmlformats.org/officeDocument/2006/relationships/slide" Target="/ppt/slides/slide1.xml" Id="Rac39c5d737984fff" /><Relationship Type="http://schemas.openxmlformats.org/officeDocument/2006/relationships/slide" Target="/ppt/slides/slide2.xml" Id="R0a759c91e1b44bb6" /><Relationship Type="http://schemas.openxmlformats.org/officeDocument/2006/relationships/slide" Target="/ppt/slides/slide3.xml" Id="Ra2433769c8b94809" /><Relationship Type="http://schemas.openxmlformats.org/officeDocument/2006/relationships/slide" Target="/ppt/slides/slide4.xml" Id="R58f74d9f15224453" /><Relationship Type="http://schemas.openxmlformats.org/officeDocument/2006/relationships/slide" Target="/ppt/slides/slide5.xml" Id="Rd604a60362384f9d" /><Relationship Type="http://schemas.openxmlformats.org/officeDocument/2006/relationships/slide" Target="/ppt/slides/slide6.xml" Id="R00290606f8fe47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dd2d05a3f144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24380bc754776" /><Relationship Type="http://schemas.openxmlformats.org/officeDocument/2006/relationships/theme" Target="/ppt/slideMasters/theme/theme1.xml" Id="Rbc53b08fcd8d41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324380bc7547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c1222688845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23a265b5043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71e4b77634a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98d78e1e249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8c7d31f2246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dd1d615e446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Kiellands gate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80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922 376 883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