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340669c2564401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becfbf9ae1b4dd7"/>
  </p:sldMasterIdLst>
  <p:sldIdLst>
    <p:sldId xmlns:r="http://schemas.openxmlformats.org/officeDocument/2006/relationships" id="256" r:id="R9ffd23c5c4ff4bd6"/>
    <p:sldId xmlns:r="http://schemas.openxmlformats.org/officeDocument/2006/relationships" id="257" r:id="R9fe1be4dc51549f4"/>
    <p:sldId xmlns:r="http://schemas.openxmlformats.org/officeDocument/2006/relationships" id="258" r:id="R620a95b39ce1405c"/>
    <p:sldId xmlns:r="http://schemas.openxmlformats.org/officeDocument/2006/relationships" id="259" r:id="R47016f67c7764210"/>
    <p:sldId xmlns:r="http://schemas.openxmlformats.org/officeDocument/2006/relationships" id="260" r:id="R63734ee78c144afd"/>
    <p:sldId xmlns:r="http://schemas.openxmlformats.org/officeDocument/2006/relationships" id="261" r:id="Re9bb1f0152a84db0"/>
    <p:sldId xmlns:r="http://schemas.openxmlformats.org/officeDocument/2006/relationships" id="262" r:id="R4f15c54926a346f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becfbf9ae1b4dd7" /><Relationship Type="http://schemas.openxmlformats.org/officeDocument/2006/relationships/slide" Target="/ppt/slides/slide1.xml" Id="R9ffd23c5c4ff4bd6" /><Relationship Type="http://schemas.openxmlformats.org/officeDocument/2006/relationships/slide" Target="/ppt/slides/slide2.xml" Id="R9fe1be4dc51549f4" /><Relationship Type="http://schemas.openxmlformats.org/officeDocument/2006/relationships/slide" Target="/ppt/slides/slide3.xml" Id="R620a95b39ce1405c" /><Relationship Type="http://schemas.openxmlformats.org/officeDocument/2006/relationships/slide" Target="/ppt/slides/slide4.xml" Id="R47016f67c7764210" /><Relationship Type="http://schemas.openxmlformats.org/officeDocument/2006/relationships/slide" Target="/ppt/slides/slide5.xml" Id="R63734ee78c144afd" /><Relationship Type="http://schemas.openxmlformats.org/officeDocument/2006/relationships/slide" Target="/ppt/slides/slide6.xml" Id="Re9bb1f0152a84db0" /><Relationship Type="http://schemas.openxmlformats.org/officeDocument/2006/relationships/slide" Target="/ppt/slides/slide7.xml" Id="R4f15c54926a346f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e5adc19b08494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744f73bc4644b8" /><Relationship Type="http://schemas.openxmlformats.org/officeDocument/2006/relationships/theme" Target="/ppt/slideMasters/theme/theme1.xml" Id="R65858d1e801a4c1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c744f73bc4644b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fffa51a4da4e2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1edf68405b445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f72f32c77740b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edc92fe2014f5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63d3e8d4a4498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eb0dbc2c1341b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754d77accd4d1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RESULTAT REGNSKAP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RESULTAT REGNSKAP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RESULTAT REGNSKAP HOLDING AS ble etablert [år] og holder til i Kongsvinger.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RESULTAT REGNSKAP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RESULTAT REGNSKAP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RESULTAT REGNSKAP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−80 609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2 485 359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15 250 170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20 746 215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RESULTAT REGNSKAP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ODAL SPAREBANK  –  74,5 %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MATS ERIK STENSENG  –  11,4 %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MERETE FOSS ANDREASSEN  –  8,7 %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RESULTAT REGNSKAP HOLDING AS  –  1,1 %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EVY ANITA LINDBERG  –  0,5 %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HEIDI KRISTIANSEN  –  0,5 %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RESULTAT REGNSKAP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2212 Kongsvinger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922 276 366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RESULTAT REGNSKAP HOLDING AS</a:t>
            </a:r>
          </a:p>
        </p:txBody>
      </p:sp>
    </p:spTree>
  </p:cSld>
  <p:clrMapOvr>
    <a:masterClrMapping xmlns:a="http://schemas.openxmlformats.org/drawingml/2006/main"/>
  </p:clrMapOvr>
</p:sld>
</file>