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ebca48db994e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6f97f687a440e"/>
  </p:sldMasterIdLst>
  <p:sldIdLst>
    <p:sldId xmlns:r="http://schemas.openxmlformats.org/officeDocument/2006/relationships" id="256" r:id="R62fe170fdfb541fb"/>
    <p:sldId xmlns:r="http://schemas.openxmlformats.org/officeDocument/2006/relationships" id="257" r:id="R9b5fba63527a468f"/>
    <p:sldId xmlns:r="http://schemas.openxmlformats.org/officeDocument/2006/relationships" id="258" r:id="Rf4c90207fc4b49ab"/>
    <p:sldId xmlns:r="http://schemas.openxmlformats.org/officeDocument/2006/relationships" id="259" r:id="Ra9504561f90646de"/>
    <p:sldId xmlns:r="http://schemas.openxmlformats.org/officeDocument/2006/relationships" id="260" r:id="Rb7f69de4315b44fb"/>
    <p:sldId xmlns:r="http://schemas.openxmlformats.org/officeDocument/2006/relationships" id="261" r:id="Rb39405c73ec249cf"/>
    <p:sldId xmlns:r="http://schemas.openxmlformats.org/officeDocument/2006/relationships" id="262" r:id="R1397e268b127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6f97f687a440e" /><Relationship Type="http://schemas.openxmlformats.org/officeDocument/2006/relationships/slide" Target="/ppt/slides/slide1.xml" Id="R62fe170fdfb541fb" /><Relationship Type="http://schemas.openxmlformats.org/officeDocument/2006/relationships/slide" Target="/ppt/slides/slide2.xml" Id="R9b5fba63527a468f" /><Relationship Type="http://schemas.openxmlformats.org/officeDocument/2006/relationships/slide" Target="/ppt/slides/slide3.xml" Id="Rf4c90207fc4b49ab" /><Relationship Type="http://schemas.openxmlformats.org/officeDocument/2006/relationships/slide" Target="/ppt/slides/slide4.xml" Id="Ra9504561f90646de" /><Relationship Type="http://schemas.openxmlformats.org/officeDocument/2006/relationships/slide" Target="/ppt/slides/slide5.xml" Id="Rb7f69de4315b44fb" /><Relationship Type="http://schemas.openxmlformats.org/officeDocument/2006/relationships/slide" Target="/ppt/slides/slide6.xml" Id="Rb39405c73ec249cf" /><Relationship Type="http://schemas.openxmlformats.org/officeDocument/2006/relationships/slide" Target="/ppt/slides/slide7.xml" Id="R1397e268b127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d966ba0a3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2f74420146a8" /><Relationship Type="http://schemas.openxmlformats.org/officeDocument/2006/relationships/theme" Target="/ppt/slideMasters/theme/theme1.xml" Id="Re51cf1fdd3b3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22f744201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50974a0bf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7780af125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f047587e341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1e801f927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6ed4d178549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2f98ead141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bbadca660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3 448 393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Jørgensen, Darres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922 244 693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AS</a:t>
            </a:r>
          </a:p>
        </p:txBody>
      </p:sp>
    </p:spTree>
  </p:cSld>
  <p:clrMapOvr>
    <a:masterClrMapping xmlns:a="http://schemas.openxmlformats.org/drawingml/2006/main"/>
  </p:clrMapOvr>
</p:sld>
</file>