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638124d49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7de5251a14e82"/>
  </p:sldMasterIdLst>
  <p:sldIdLst>
    <p:sldId xmlns:r="http://schemas.openxmlformats.org/officeDocument/2006/relationships" id="256" r:id="R6943c6dbe590499a"/>
    <p:sldId xmlns:r="http://schemas.openxmlformats.org/officeDocument/2006/relationships" id="257" r:id="R32dd4e596da14448"/>
    <p:sldId xmlns:r="http://schemas.openxmlformats.org/officeDocument/2006/relationships" id="258" r:id="Rbf594ed356a64b61"/>
    <p:sldId xmlns:r="http://schemas.openxmlformats.org/officeDocument/2006/relationships" id="259" r:id="R4fb6dd6fc5bd4b8d"/>
    <p:sldId xmlns:r="http://schemas.openxmlformats.org/officeDocument/2006/relationships" id="260" r:id="R90794cab41bd4dec"/>
    <p:sldId xmlns:r="http://schemas.openxmlformats.org/officeDocument/2006/relationships" id="261" r:id="Ra3a315a9c20b4709"/>
    <p:sldId xmlns:r="http://schemas.openxmlformats.org/officeDocument/2006/relationships" id="262" r:id="R2b1a6ac3afe0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7de5251a14e82" /><Relationship Type="http://schemas.openxmlformats.org/officeDocument/2006/relationships/slide" Target="/ppt/slides/slide1.xml" Id="R6943c6dbe590499a" /><Relationship Type="http://schemas.openxmlformats.org/officeDocument/2006/relationships/slide" Target="/ppt/slides/slide2.xml" Id="R32dd4e596da14448" /><Relationship Type="http://schemas.openxmlformats.org/officeDocument/2006/relationships/slide" Target="/ppt/slides/slide3.xml" Id="Rbf594ed356a64b61" /><Relationship Type="http://schemas.openxmlformats.org/officeDocument/2006/relationships/slide" Target="/ppt/slides/slide4.xml" Id="R4fb6dd6fc5bd4b8d" /><Relationship Type="http://schemas.openxmlformats.org/officeDocument/2006/relationships/slide" Target="/ppt/slides/slide5.xml" Id="R90794cab41bd4dec" /><Relationship Type="http://schemas.openxmlformats.org/officeDocument/2006/relationships/slide" Target="/ppt/slides/slide6.xml" Id="Ra3a315a9c20b4709" /><Relationship Type="http://schemas.openxmlformats.org/officeDocument/2006/relationships/slide" Target="/ppt/slides/slide7.xml" Id="R2b1a6ac3afe0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ea6f918bc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0501c79f4d75" /><Relationship Type="http://schemas.openxmlformats.org/officeDocument/2006/relationships/theme" Target="/ppt/slideMasters/theme/theme1.xml" Id="R2220035f4f3e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b0501c79f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fbaa4a4f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f8002c32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6b254b6b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352da7441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e54985c5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0f817786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c85019c0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922 231 311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MORA AS</a:t>
            </a:r>
          </a:p>
        </p:txBody>
      </p:sp>
    </p:spTree>
  </p:cSld>
  <p:clrMapOvr>
    <a:masterClrMapping xmlns:a="http://schemas.openxmlformats.org/drawingml/2006/main"/>
  </p:clrMapOvr>
</p:sld>
</file>