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a26a88a2eb4f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ede893f7a046a8"/>
  </p:sldMasterIdLst>
  <p:sldIdLst>
    <p:sldId xmlns:r="http://schemas.openxmlformats.org/officeDocument/2006/relationships" id="256" r:id="R0d0a388dd6de41d9"/>
    <p:sldId xmlns:r="http://schemas.openxmlformats.org/officeDocument/2006/relationships" id="257" r:id="R12274d783b2b4a82"/>
    <p:sldId xmlns:r="http://schemas.openxmlformats.org/officeDocument/2006/relationships" id="258" r:id="Rf46ba433b2d64035"/>
    <p:sldId xmlns:r="http://schemas.openxmlformats.org/officeDocument/2006/relationships" id="259" r:id="R9f1a6c2d5c734a93"/>
    <p:sldId xmlns:r="http://schemas.openxmlformats.org/officeDocument/2006/relationships" id="260" r:id="Rcd1b06de168944a2"/>
    <p:sldId xmlns:r="http://schemas.openxmlformats.org/officeDocument/2006/relationships" id="261" r:id="Ra0eed9b59b1e4775"/>
    <p:sldId xmlns:r="http://schemas.openxmlformats.org/officeDocument/2006/relationships" id="262" r:id="Rb1533dcdb4964f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de893f7a046a8" /><Relationship Type="http://schemas.openxmlformats.org/officeDocument/2006/relationships/slide" Target="/ppt/slides/slide1.xml" Id="R0d0a388dd6de41d9" /><Relationship Type="http://schemas.openxmlformats.org/officeDocument/2006/relationships/slide" Target="/ppt/slides/slide2.xml" Id="R12274d783b2b4a82" /><Relationship Type="http://schemas.openxmlformats.org/officeDocument/2006/relationships/slide" Target="/ppt/slides/slide3.xml" Id="Rf46ba433b2d64035" /><Relationship Type="http://schemas.openxmlformats.org/officeDocument/2006/relationships/slide" Target="/ppt/slides/slide4.xml" Id="R9f1a6c2d5c734a93" /><Relationship Type="http://schemas.openxmlformats.org/officeDocument/2006/relationships/slide" Target="/ppt/slides/slide5.xml" Id="Rcd1b06de168944a2" /><Relationship Type="http://schemas.openxmlformats.org/officeDocument/2006/relationships/slide" Target="/ppt/slides/slide6.xml" Id="Ra0eed9b59b1e4775" /><Relationship Type="http://schemas.openxmlformats.org/officeDocument/2006/relationships/slide" Target="/ppt/slides/slide7.xml" Id="Rb1533dcdb4964f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c58361b3047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c741ce5b64fe1" /><Relationship Type="http://schemas.openxmlformats.org/officeDocument/2006/relationships/theme" Target="/ppt/slideMasters/theme/theme1.xml" Id="R1b70319a5d4b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6c741ce5b64f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c526390aa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24b295cbb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728b1f1144e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e173324ae41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0ce50314f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a124172c648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581ece096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TELIRUMA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TELIRUMA HOLDING AS ble etablert [år] og holder til i Tjelta.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STRØMSTAD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Øvrehusvegen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4054 Tjelta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922 229 457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TELIRUMA HOLDING AS</a:t>
            </a:r>
          </a:p>
        </p:txBody>
      </p:sp>
    </p:spTree>
  </p:cSld>
  <p:clrMapOvr>
    <a:masterClrMapping xmlns:a="http://schemas.openxmlformats.org/drawingml/2006/main"/>
  </p:clrMapOvr>
</p:sld>
</file>