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c0015e87a648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9db33884ae4cbf"/>
  </p:sldMasterIdLst>
  <p:sldIdLst>
    <p:sldId xmlns:r="http://schemas.openxmlformats.org/officeDocument/2006/relationships" id="256" r:id="Rfe55d5ce6a57447e"/>
    <p:sldId xmlns:r="http://schemas.openxmlformats.org/officeDocument/2006/relationships" id="257" r:id="R2f8dd9a9b0364492"/>
    <p:sldId xmlns:r="http://schemas.openxmlformats.org/officeDocument/2006/relationships" id="258" r:id="R084aee47dd474427"/>
    <p:sldId xmlns:r="http://schemas.openxmlformats.org/officeDocument/2006/relationships" id="259" r:id="Rd82283fc35444cbd"/>
    <p:sldId xmlns:r="http://schemas.openxmlformats.org/officeDocument/2006/relationships" id="260" r:id="Rc9f28bd9cc7247e2"/>
    <p:sldId xmlns:r="http://schemas.openxmlformats.org/officeDocument/2006/relationships" id="261" r:id="R84faabce7de045ac"/>
    <p:sldId xmlns:r="http://schemas.openxmlformats.org/officeDocument/2006/relationships" id="262" r:id="Re0d90aabb3ad4b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9db33884ae4cbf" /><Relationship Type="http://schemas.openxmlformats.org/officeDocument/2006/relationships/slide" Target="/ppt/slides/slide1.xml" Id="Rfe55d5ce6a57447e" /><Relationship Type="http://schemas.openxmlformats.org/officeDocument/2006/relationships/slide" Target="/ppt/slides/slide2.xml" Id="R2f8dd9a9b0364492" /><Relationship Type="http://schemas.openxmlformats.org/officeDocument/2006/relationships/slide" Target="/ppt/slides/slide3.xml" Id="R084aee47dd474427" /><Relationship Type="http://schemas.openxmlformats.org/officeDocument/2006/relationships/slide" Target="/ppt/slides/slide4.xml" Id="Rd82283fc35444cbd" /><Relationship Type="http://schemas.openxmlformats.org/officeDocument/2006/relationships/slide" Target="/ppt/slides/slide5.xml" Id="Rc9f28bd9cc7247e2" /><Relationship Type="http://schemas.openxmlformats.org/officeDocument/2006/relationships/slide" Target="/ppt/slides/slide6.xml" Id="R84faabce7de045ac" /><Relationship Type="http://schemas.openxmlformats.org/officeDocument/2006/relationships/slide" Target="/ppt/slides/slide7.xml" Id="Re0d90aabb3ad4b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900e76af874e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f69e93d234809" /><Relationship Type="http://schemas.openxmlformats.org/officeDocument/2006/relationships/theme" Target="/ppt/slideMasters/theme/theme1.xml" Id="R354f2a5e1f8349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bf69e93d2348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3784d427b49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f83bc5f5646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87e342a6343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0f26f48074f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609e1decb48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fc04fd38b41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e74a74ad74e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TROLLHASSEL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TROLLHASSEL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−544 895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7 999 644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121 827 641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170 486 699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BRAUT ELIN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Elin Braut, Orstadvegen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922 184 410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