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c3395162c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8ef29652a43a1"/>
  </p:sldMasterIdLst>
  <p:sldIdLst>
    <p:sldId xmlns:r="http://schemas.openxmlformats.org/officeDocument/2006/relationships" id="256" r:id="R2d555292f6ce4a16"/>
    <p:sldId xmlns:r="http://schemas.openxmlformats.org/officeDocument/2006/relationships" id="257" r:id="R09537755388f4ef8"/>
    <p:sldId xmlns:r="http://schemas.openxmlformats.org/officeDocument/2006/relationships" id="258" r:id="Rd6363b8743684232"/>
    <p:sldId xmlns:r="http://schemas.openxmlformats.org/officeDocument/2006/relationships" id="259" r:id="R681a9ee809564f81"/>
    <p:sldId xmlns:r="http://schemas.openxmlformats.org/officeDocument/2006/relationships" id="260" r:id="R23e93bec4f734b14"/>
    <p:sldId xmlns:r="http://schemas.openxmlformats.org/officeDocument/2006/relationships" id="261" r:id="R37c4165af457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8ef29652a43a1" /><Relationship Type="http://schemas.openxmlformats.org/officeDocument/2006/relationships/slide" Target="/ppt/slides/slide1.xml" Id="R2d555292f6ce4a16" /><Relationship Type="http://schemas.openxmlformats.org/officeDocument/2006/relationships/slide" Target="/ppt/slides/slide2.xml" Id="R09537755388f4ef8" /><Relationship Type="http://schemas.openxmlformats.org/officeDocument/2006/relationships/slide" Target="/ppt/slides/slide3.xml" Id="Rd6363b8743684232" /><Relationship Type="http://schemas.openxmlformats.org/officeDocument/2006/relationships/slide" Target="/ppt/slides/slide4.xml" Id="R681a9ee809564f81" /><Relationship Type="http://schemas.openxmlformats.org/officeDocument/2006/relationships/slide" Target="/ppt/slides/slide5.xml" Id="R23e93bec4f734b14" /><Relationship Type="http://schemas.openxmlformats.org/officeDocument/2006/relationships/slide" Target="/ppt/slides/slide6.xml" Id="R37c4165af457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6f955fd98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40f7770044bcb" /><Relationship Type="http://schemas.openxmlformats.org/officeDocument/2006/relationships/theme" Target="/ppt/slideMasters/theme/theme1.xml" Id="Rb64b31d49dd8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40f7770044b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e60f387cb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d5543c633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d334caebe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34ffdef9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7b1bc3f7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23ff17698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TROLLHASSEL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Elin Braut, Orstadvegen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922 184 410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TROLLHASSEL AS</a:t>
            </a:r>
          </a:p>
        </p:txBody>
      </p:sp>
    </p:spTree>
  </p:cSld>
  <p:clrMapOvr>
    <a:masterClrMapping xmlns:a="http://schemas.openxmlformats.org/drawingml/2006/main"/>
  </p:clrMapOvr>
</p:sld>
</file>